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" y="0"/>
            <a:ext cx="10692010" cy="720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49166" y="1008252"/>
            <a:ext cx="442531" cy="75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93096" y="1795830"/>
            <a:ext cx="372238" cy="360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19864" y="1431797"/>
            <a:ext cx="597200" cy="3335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38" y="1030249"/>
            <a:ext cx="447869" cy="735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8396" y="1492237"/>
            <a:ext cx="9312275" cy="129539"/>
          </a:xfrm>
          <a:custGeom>
            <a:avLst/>
            <a:gdLst/>
            <a:ahLst/>
            <a:cxnLst/>
            <a:rect l="l" t="t" r="r" b="b"/>
            <a:pathLst>
              <a:path w="9312275" h="129540">
                <a:moveTo>
                  <a:pt x="9308031" y="25412"/>
                </a:moveTo>
                <a:lnTo>
                  <a:pt x="9278696" y="25412"/>
                </a:lnTo>
                <a:lnTo>
                  <a:pt x="9226092" y="116586"/>
                </a:lnTo>
                <a:lnTo>
                  <a:pt x="9248089" y="129273"/>
                </a:lnTo>
                <a:lnTo>
                  <a:pt x="9308031" y="25412"/>
                </a:lnTo>
                <a:close/>
              </a:path>
              <a:path w="9312275" h="129540">
                <a:moveTo>
                  <a:pt x="8555697" y="95694"/>
                </a:moveTo>
                <a:lnTo>
                  <a:pt x="0" y="95694"/>
                </a:lnTo>
                <a:lnTo>
                  <a:pt x="0" y="121094"/>
                </a:lnTo>
                <a:lnTo>
                  <a:pt x="8691981" y="121196"/>
                </a:lnTo>
                <a:lnTo>
                  <a:pt x="8703068" y="102273"/>
                </a:lnTo>
                <a:lnTo>
                  <a:pt x="8699418" y="95783"/>
                </a:lnTo>
                <a:lnTo>
                  <a:pt x="8670264" y="95783"/>
                </a:lnTo>
                <a:lnTo>
                  <a:pt x="8555697" y="95694"/>
                </a:lnTo>
                <a:close/>
              </a:path>
              <a:path w="9312275" h="129540">
                <a:moveTo>
                  <a:pt x="9300692" y="0"/>
                </a:moveTo>
                <a:lnTo>
                  <a:pt x="8638362" y="457"/>
                </a:lnTo>
                <a:lnTo>
                  <a:pt x="8627300" y="19392"/>
                </a:lnTo>
                <a:lnTo>
                  <a:pt x="8670264" y="95783"/>
                </a:lnTo>
                <a:lnTo>
                  <a:pt x="8699418" y="95783"/>
                </a:lnTo>
                <a:lnTo>
                  <a:pt x="8660079" y="25844"/>
                </a:lnTo>
                <a:lnTo>
                  <a:pt x="9308031" y="25412"/>
                </a:lnTo>
                <a:lnTo>
                  <a:pt x="9311703" y="19050"/>
                </a:lnTo>
                <a:lnTo>
                  <a:pt x="9300692" y="0"/>
                </a:lnTo>
                <a:close/>
              </a:path>
            </a:pathLst>
          </a:custGeom>
          <a:solidFill>
            <a:srgbClr val="885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89705" y="1653565"/>
            <a:ext cx="42005" cy="71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28624" y="1584985"/>
            <a:ext cx="135445" cy="12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5977" y="1623085"/>
            <a:ext cx="19008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4350" y="314985"/>
            <a:ext cx="905713" cy="1371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16699" y="314985"/>
            <a:ext cx="389191" cy="228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7954" y="314985"/>
            <a:ext cx="75895" cy="88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" y="0"/>
            <a:ext cx="10692010" cy="7200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49166" y="1008252"/>
            <a:ext cx="442531" cy="757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93096" y="1795830"/>
            <a:ext cx="372238" cy="3602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19864" y="1431797"/>
            <a:ext cx="597200" cy="3335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38" y="1030249"/>
            <a:ext cx="447869" cy="735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8396" y="1492237"/>
            <a:ext cx="9312275" cy="129539"/>
          </a:xfrm>
          <a:custGeom>
            <a:avLst/>
            <a:gdLst/>
            <a:ahLst/>
            <a:cxnLst/>
            <a:rect l="l" t="t" r="r" b="b"/>
            <a:pathLst>
              <a:path w="9312275" h="129540">
                <a:moveTo>
                  <a:pt x="9308031" y="25412"/>
                </a:moveTo>
                <a:lnTo>
                  <a:pt x="9278696" y="25412"/>
                </a:lnTo>
                <a:lnTo>
                  <a:pt x="9226092" y="116586"/>
                </a:lnTo>
                <a:lnTo>
                  <a:pt x="9248089" y="129273"/>
                </a:lnTo>
                <a:lnTo>
                  <a:pt x="9308031" y="25412"/>
                </a:lnTo>
                <a:close/>
              </a:path>
              <a:path w="9312275" h="129540">
                <a:moveTo>
                  <a:pt x="8555697" y="95694"/>
                </a:moveTo>
                <a:lnTo>
                  <a:pt x="0" y="95694"/>
                </a:lnTo>
                <a:lnTo>
                  <a:pt x="0" y="121094"/>
                </a:lnTo>
                <a:lnTo>
                  <a:pt x="8691981" y="121196"/>
                </a:lnTo>
                <a:lnTo>
                  <a:pt x="8703068" y="102273"/>
                </a:lnTo>
                <a:lnTo>
                  <a:pt x="8699418" y="95783"/>
                </a:lnTo>
                <a:lnTo>
                  <a:pt x="8670264" y="95783"/>
                </a:lnTo>
                <a:lnTo>
                  <a:pt x="8555697" y="95694"/>
                </a:lnTo>
                <a:close/>
              </a:path>
              <a:path w="9312275" h="129540">
                <a:moveTo>
                  <a:pt x="9300692" y="0"/>
                </a:moveTo>
                <a:lnTo>
                  <a:pt x="8638362" y="457"/>
                </a:lnTo>
                <a:lnTo>
                  <a:pt x="8627300" y="19392"/>
                </a:lnTo>
                <a:lnTo>
                  <a:pt x="8670264" y="95783"/>
                </a:lnTo>
                <a:lnTo>
                  <a:pt x="8699418" y="95783"/>
                </a:lnTo>
                <a:lnTo>
                  <a:pt x="8660079" y="25844"/>
                </a:lnTo>
                <a:lnTo>
                  <a:pt x="9308031" y="25412"/>
                </a:lnTo>
                <a:lnTo>
                  <a:pt x="9311703" y="19050"/>
                </a:lnTo>
                <a:lnTo>
                  <a:pt x="9300692" y="0"/>
                </a:lnTo>
                <a:close/>
              </a:path>
            </a:pathLst>
          </a:custGeom>
          <a:solidFill>
            <a:srgbClr val="885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7548" y="2738335"/>
            <a:ext cx="791972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240" y="2360866"/>
            <a:ext cx="9316918" cy="396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6661" y="7185047"/>
            <a:ext cx="1784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81F19"/>
                </a:solidFill>
                <a:latin typeface="Arial"/>
                <a:cs typeface="Arial"/>
              </a:defRPr>
            </a:lvl1pPr>
          </a:lstStyle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1" Type="http://schemas.openxmlformats.org/officeDocument/2006/relationships/image" Target="../media/image51.png"/><Relationship Id="rId63" Type="http://schemas.openxmlformats.org/officeDocument/2006/relationships/image" Target="../media/image93.png"/><Relationship Id="rId159" Type="http://schemas.openxmlformats.org/officeDocument/2006/relationships/image" Target="../media/image188.png"/><Relationship Id="rId170" Type="http://schemas.openxmlformats.org/officeDocument/2006/relationships/image" Target="../media/image199.png"/><Relationship Id="rId226" Type="http://schemas.openxmlformats.org/officeDocument/2006/relationships/image" Target="../media/image393.png"/><Relationship Id="rId107" Type="http://schemas.openxmlformats.org/officeDocument/2006/relationships/image" Target="../media/image136.png"/><Relationship Id="rId268" Type="http://schemas.openxmlformats.org/officeDocument/2006/relationships/image" Target="../media/image409.png"/><Relationship Id="rId11" Type="http://schemas.openxmlformats.org/officeDocument/2006/relationships/image" Target="../media/image41.png"/><Relationship Id="rId32" Type="http://schemas.openxmlformats.org/officeDocument/2006/relationships/image" Target="../media/image386.png"/><Relationship Id="rId53" Type="http://schemas.openxmlformats.org/officeDocument/2006/relationships/image" Target="../media/image83.png"/><Relationship Id="rId74" Type="http://schemas.openxmlformats.org/officeDocument/2006/relationships/image" Target="../media/image103.png"/><Relationship Id="rId128" Type="http://schemas.openxmlformats.org/officeDocument/2006/relationships/image" Target="../media/image157.png"/><Relationship Id="rId149" Type="http://schemas.openxmlformats.org/officeDocument/2006/relationships/image" Target="../media/image178.png"/><Relationship Id="rId5" Type="http://schemas.openxmlformats.org/officeDocument/2006/relationships/image" Target="../media/image35.png"/><Relationship Id="rId95" Type="http://schemas.openxmlformats.org/officeDocument/2006/relationships/image" Target="../media/image124.png"/><Relationship Id="rId160" Type="http://schemas.openxmlformats.org/officeDocument/2006/relationships/image" Target="../media/image189.png"/><Relationship Id="rId181" Type="http://schemas.openxmlformats.org/officeDocument/2006/relationships/image" Target="../media/image210.png"/><Relationship Id="rId216" Type="http://schemas.openxmlformats.org/officeDocument/2006/relationships/image" Target="../media/image245.png"/><Relationship Id="rId237" Type="http://schemas.openxmlformats.org/officeDocument/2006/relationships/image" Target="../media/image266.png"/><Relationship Id="rId258" Type="http://schemas.openxmlformats.org/officeDocument/2006/relationships/image" Target="../media/image399.png"/><Relationship Id="rId22" Type="http://schemas.openxmlformats.org/officeDocument/2006/relationships/image" Target="../media/image52.png"/><Relationship Id="rId43" Type="http://schemas.openxmlformats.org/officeDocument/2006/relationships/image" Target="../media/image73.png"/><Relationship Id="rId64" Type="http://schemas.openxmlformats.org/officeDocument/2006/relationships/image" Target="../media/image94.png"/><Relationship Id="rId118" Type="http://schemas.openxmlformats.org/officeDocument/2006/relationships/image" Target="../media/image147.png"/><Relationship Id="rId139" Type="http://schemas.openxmlformats.org/officeDocument/2006/relationships/image" Target="../media/image168.png"/><Relationship Id="rId85" Type="http://schemas.openxmlformats.org/officeDocument/2006/relationships/image" Target="../media/image114.png"/><Relationship Id="rId150" Type="http://schemas.openxmlformats.org/officeDocument/2006/relationships/image" Target="../media/image179.png"/><Relationship Id="rId171" Type="http://schemas.openxmlformats.org/officeDocument/2006/relationships/image" Target="../media/image200.png"/><Relationship Id="rId192" Type="http://schemas.openxmlformats.org/officeDocument/2006/relationships/image" Target="../media/image389.png"/><Relationship Id="rId206" Type="http://schemas.openxmlformats.org/officeDocument/2006/relationships/image" Target="../media/image235.png"/><Relationship Id="rId227" Type="http://schemas.openxmlformats.org/officeDocument/2006/relationships/image" Target="../media/image256.png"/><Relationship Id="rId248" Type="http://schemas.openxmlformats.org/officeDocument/2006/relationships/image" Target="../media/image277.png"/><Relationship Id="rId12" Type="http://schemas.openxmlformats.org/officeDocument/2006/relationships/image" Target="../media/image42.png"/><Relationship Id="rId33" Type="http://schemas.openxmlformats.org/officeDocument/2006/relationships/image" Target="../media/image63.png"/><Relationship Id="rId108" Type="http://schemas.openxmlformats.org/officeDocument/2006/relationships/image" Target="../media/image137.png"/><Relationship Id="rId129" Type="http://schemas.openxmlformats.org/officeDocument/2006/relationships/image" Target="../media/image158.png"/><Relationship Id="rId54" Type="http://schemas.openxmlformats.org/officeDocument/2006/relationships/image" Target="../media/image84.png"/><Relationship Id="rId75" Type="http://schemas.openxmlformats.org/officeDocument/2006/relationships/image" Target="../media/image104.png"/><Relationship Id="rId96" Type="http://schemas.openxmlformats.org/officeDocument/2006/relationships/image" Target="../media/image125.png"/><Relationship Id="rId140" Type="http://schemas.openxmlformats.org/officeDocument/2006/relationships/image" Target="../media/image169.png"/><Relationship Id="rId161" Type="http://schemas.openxmlformats.org/officeDocument/2006/relationships/image" Target="../media/image190.png"/><Relationship Id="rId182" Type="http://schemas.openxmlformats.org/officeDocument/2006/relationships/image" Target="../media/image211.png"/><Relationship Id="rId217" Type="http://schemas.openxmlformats.org/officeDocument/2006/relationships/image" Target="../media/image246.png"/><Relationship Id="rId6" Type="http://schemas.openxmlformats.org/officeDocument/2006/relationships/image" Target="../media/image36.png"/><Relationship Id="rId238" Type="http://schemas.openxmlformats.org/officeDocument/2006/relationships/image" Target="../media/image267.png"/><Relationship Id="rId259" Type="http://schemas.openxmlformats.org/officeDocument/2006/relationships/image" Target="../media/image400.png"/><Relationship Id="rId23" Type="http://schemas.openxmlformats.org/officeDocument/2006/relationships/image" Target="../media/image53.png"/><Relationship Id="rId119" Type="http://schemas.openxmlformats.org/officeDocument/2006/relationships/image" Target="../media/image148.png"/><Relationship Id="rId44" Type="http://schemas.openxmlformats.org/officeDocument/2006/relationships/image" Target="../media/image74.png"/><Relationship Id="rId65" Type="http://schemas.openxmlformats.org/officeDocument/2006/relationships/image" Target="../media/image339.png"/><Relationship Id="rId86" Type="http://schemas.openxmlformats.org/officeDocument/2006/relationships/image" Target="../media/image115.png"/><Relationship Id="rId130" Type="http://schemas.openxmlformats.org/officeDocument/2006/relationships/image" Target="../media/image159.png"/><Relationship Id="rId151" Type="http://schemas.openxmlformats.org/officeDocument/2006/relationships/image" Target="../media/image180.png"/><Relationship Id="rId172" Type="http://schemas.openxmlformats.org/officeDocument/2006/relationships/image" Target="../media/image201.png"/><Relationship Id="rId193" Type="http://schemas.openxmlformats.org/officeDocument/2006/relationships/image" Target="../media/image390.png"/><Relationship Id="rId207" Type="http://schemas.openxmlformats.org/officeDocument/2006/relationships/image" Target="../media/image236.png"/><Relationship Id="rId228" Type="http://schemas.openxmlformats.org/officeDocument/2006/relationships/image" Target="../media/image257.png"/><Relationship Id="rId249" Type="http://schemas.openxmlformats.org/officeDocument/2006/relationships/image" Target="../media/image278.png"/><Relationship Id="rId13" Type="http://schemas.openxmlformats.org/officeDocument/2006/relationships/image" Target="../media/image43.png"/><Relationship Id="rId109" Type="http://schemas.openxmlformats.org/officeDocument/2006/relationships/image" Target="../media/image138.png"/><Relationship Id="rId260" Type="http://schemas.openxmlformats.org/officeDocument/2006/relationships/image" Target="../media/image401.png"/><Relationship Id="rId34" Type="http://schemas.openxmlformats.org/officeDocument/2006/relationships/image" Target="../media/image387.png"/><Relationship Id="rId55" Type="http://schemas.openxmlformats.org/officeDocument/2006/relationships/image" Target="../media/image85.png"/><Relationship Id="rId76" Type="http://schemas.openxmlformats.org/officeDocument/2006/relationships/image" Target="../media/image105.png"/><Relationship Id="rId97" Type="http://schemas.openxmlformats.org/officeDocument/2006/relationships/image" Target="../media/image126.png"/><Relationship Id="rId120" Type="http://schemas.openxmlformats.org/officeDocument/2006/relationships/image" Target="../media/image149.png"/><Relationship Id="rId141" Type="http://schemas.openxmlformats.org/officeDocument/2006/relationships/image" Target="../media/image170.png"/><Relationship Id="rId7" Type="http://schemas.openxmlformats.org/officeDocument/2006/relationships/image" Target="../media/image37.png"/><Relationship Id="rId162" Type="http://schemas.openxmlformats.org/officeDocument/2006/relationships/image" Target="../media/image191.png"/><Relationship Id="rId183" Type="http://schemas.openxmlformats.org/officeDocument/2006/relationships/image" Target="../media/image212.png"/><Relationship Id="rId218" Type="http://schemas.openxmlformats.org/officeDocument/2006/relationships/image" Target="../media/image247.png"/><Relationship Id="rId239" Type="http://schemas.openxmlformats.org/officeDocument/2006/relationships/image" Target="../media/image268.png"/><Relationship Id="rId250" Type="http://schemas.openxmlformats.org/officeDocument/2006/relationships/image" Target="../media/image279.png"/><Relationship Id="rId24" Type="http://schemas.openxmlformats.org/officeDocument/2006/relationships/image" Target="../media/image54.png"/><Relationship Id="rId45" Type="http://schemas.openxmlformats.org/officeDocument/2006/relationships/image" Target="../media/image75.png"/><Relationship Id="rId66" Type="http://schemas.openxmlformats.org/officeDocument/2006/relationships/image" Target="../media/image95.png"/><Relationship Id="rId87" Type="http://schemas.openxmlformats.org/officeDocument/2006/relationships/image" Target="../media/image116.png"/><Relationship Id="rId110" Type="http://schemas.openxmlformats.org/officeDocument/2006/relationships/image" Target="../media/image139.png"/><Relationship Id="rId131" Type="http://schemas.openxmlformats.org/officeDocument/2006/relationships/image" Target="../media/image160.png"/><Relationship Id="rId152" Type="http://schemas.openxmlformats.org/officeDocument/2006/relationships/image" Target="../media/image181.png"/><Relationship Id="rId173" Type="http://schemas.openxmlformats.org/officeDocument/2006/relationships/image" Target="../media/image202.png"/><Relationship Id="rId194" Type="http://schemas.openxmlformats.org/officeDocument/2006/relationships/image" Target="../media/image223.png"/><Relationship Id="rId208" Type="http://schemas.openxmlformats.org/officeDocument/2006/relationships/image" Target="../media/image237.png"/><Relationship Id="rId229" Type="http://schemas.openxmlformats.org/officeDocument/2006/relationships/image" Target="../media/image258.png"/><Relationship Id="rId240" Type="http://schemas.openxmlformats.org/officeDocument/2006/relationships/image" Target="../media/image269.png"/><Relationship Id="rId261" Type="http://schemas.openxmlformats.org/officeDocument/2006/relationships/image" Target="../media/image402.png"/><Relationship Id="rId14" Type="http://schemas.openxmlformats.org/officeDocument/2006/relationships/image" Target="../media/image44.png"/><Relationship Id="rId35" Type="http://schemas.openxmlformats.org/officeDocument/2006/relationships/image" Target="../media/image65.png"/><Relationship Id="rId56" Type="http://schemas.openxmlformats.org/officeDocument/2006/relationships/image" Target="../media/image86.png"/><Relationship Id="rId77" Type="http://schemas.openxmlformats.org/officeDocument/2006/relationships/image" Target="../media/image106.png"/><Relationship Id="rId100" Type="http://schemas.openxmlformats.org/officeDocument/2006/relationships/image" Target="../media/image129.png"/><Relationship Id="rId8" Type="http://schemas.openxmlformats.org/officeDocument/2006/relationships/image" Target="../media/image38.png"/><Relationship Id="rId98" Type="http://schemas.openxmlformats.org/officeDocument/2006/relationships/image" Target="../media/image127.png"/><Relationship Id="rId121" Type="http://schemas.openxmlformats.org/officeDocument/2006/relationships/image" Target="../media/image150.png"/><Relationship Id="rId142" Type="http://schemas.openxmlformats.org/officeDocument/2006/relationships/image" Target="../media/image171.png"/><Relationship Id="rId163" Type="http://schemas.openxmlformats.org/officeDocument/2006/relationships/image" Target="../media/image192.png"/><Relationship Id="rId184" Type="http://schemas.openxmlformats.org/officeDocument/2006/relationships/image" Target="../media/image213.png"/><Relationship Id="rId219" Type="http://schemas.openxmlformats.org/officeDocument/2006/relationships/image" Target="../media/image248.png"/><Relationship Id="rId230" Type="http://schemas.openxmlformats.org/officeDocument/2006/relationships/image" Target="../media/image259.png"/><Relationship Id="rId251" Type="http://schemas.openxmlformats.org/officeDocument/2006/relationships/image" Target="../media/image280.png"/><Relationship Id="rId25" Type="http://schemas.openxmlformats.org/officeDocument/2006/relationships/image" Target="../media/image55.png"/><Relationship Id="rId46" Type="http://schemas.openxmlformats.org/officeDocument/2006/relationships/image" Target="../media/image76.png"/><Relationship Id="rId67" Type="http://schemas.openxmlformats.org/officeDocument/2006/relationships/image" Target="../media/image96.png"/><Relationship Id="rId88" Type="http://schemas.openxmlformats.org/officeDocument/2006/relationships/image" Target="../media/image117.png"/><Relationship Id="rId111" Type="http://schemas.openxmlformats.org/officeDocument/2006/relationships/image" Target="../media/image140.png"/><Relationship Id="rId132" Type="http://schemas.openxmlformats.org/officeDocument/2006/relationships/image" Target="../media/image161.png"/><Relationship Id="rId153" Type="http://schemas.openxmlformats.org/officeDocument/2006/relationships/image" Target="../media/image182.png"/><Relationship Id="rId174" Type="http://schemas.openxmlformats.org/officeDocument/2006/relationships/image" Target="../media/image203.png"/><Relationship Id="rId195" Type="http://schemas.openxmlformats.org/officeDocument/2006/relationships/image" Target="../media/image391.png"/><Relationship Id="rId209" Type="http://schemas.openxmlformats.org/officeDocument/2006/relationships/image" Target="../media/image238.png"/><Relationship Id="rId220" Type="http://schemas.openxmlformats.org/officeDocument/2006/relationships/image" Target="../media/image249.png"/><Relationship Id="rId241" Type="http://schemas.openxmlformats.org/officeDocument/2006/relationships/image" Target="../media/image270.png"/><Relationship Id="rId15" Type="http://schemas.openxmlformats.org/officeDocument/2006/relationships/image" Target="../media/image45.png"/><Relationship Id="rId36" Type="http://schemas.openxmlformats.org/officeDocument/2006/relationships/image" Target="../media/image66.png"/><Relationship Id="rId57" Type="http://schemas.openxmlformats.org/officeDocument/2006/relationships/image" Target="../media/image87.png"/><Relationship Id="rId262" Type="http://schemas.openxmlformats.org/officeDocument/2006/relationships/image" Target="../media/image403.png"/><Relationship Id="rId78" Type="http://schemas.openxmlformats.org/officeDocument/2006/relationships/image" Target="../media/image107.png"/><Relationship Id="rId99" Type="http://schemas.openxmlformats.org/officeDocument/2006/relationships/image" Target="../media/image128.png"/><Relationship Id="rId101" Type="http://schemas.openxmlformats.org/officeDocument/2006/relationships/image" Target="../media/image130.png"/><Relationship Id="rId122" Type="http://schemas.openxmlformats.org/officeDocument/2006/relationships/image" Target="../media/image151.png"/><Relationship Id="rId143" Type="http://schemas.openxmlformats.org/officeDocument/2006/relationships/image" Target="../media/image172.png"/><Relationship Id="rId164" Type="http://schemas.openxmlformats.org/officeDocument/2006/relationships/image" Target="../media/image193.png"/><Relationship Id="rId185" Type="http://schemas.openxmlformats.org/officeDocument/2006/relationships/image" Target="../media/image214.png"/><Relationship Id="rId9" Type="http://schemas.openxmlformats.org/officeDocument/2006/relationships/image" Target="../media/image39.png"/><Relationship Id="rId210" Type="http://schemas.openxmlformats.org/officeDocument/2006/relationships/image" Target="../media/image239.png"/><Relationship Id="rId26" Type="http://schemas.openxmlformats.org/officeDocument/2006/relationships/image" Target="../media/image56.png"/><Relationship Id="rId231" Type="http://schemas.openxmlformats.org/officeDocument/2006/relationships/image" Target="../media/image260.png"/><Relationship Id="rId252" Type="http://schemas.openxmlformats.org/officeDocument/2006/relationships/image" Target="../media/image281.png"/><Relationship Id="rId47" Type="http://schemas.openxmlformats.org/officeDocument/2006/relationships/image" Target="../media/image77.png"/><Relationship Id="rId68" Type="http://schemas.openxmlformats.org/officeDocument/2006/relationships/image" Target="../media/image97.png"/><Relationship Id="rId89" Type="http://schemas.openxmlformats.org/officeDocument/2006/relationships/image" Target="../media/image118.png"/><Relationship Id="rId112" Type="http://schemas.openxmlformats.org/officeDocument/2006/relationships/image" Target="../media/image141.png"/><Relationship Id="rId133" Type="http://schemas.openxmlformats.org/officeDocument/2006/relationships/image" Target="../media/image162.png"/><Relationship Id="rId154" Type="http://schemas.openxmlformats.org/officeDocument/2006/relationships/image" Target="../media/image183.png"/><Relationship Id="rId175" Type="http://schemas.openxmlformats.org/officeDocument/2006/relationships/image" Target="../media/image204.png"/><Relationship Id="rId196" Type="http://schemas.openxmlformats.org/officeDocument/2006/relationships/image" Target="../media/image225.png"/><Relationship Id="rId200" Type="http://schemas.openxmlformats.org/officeDocument/2006/relationships/image" Target="../media/image229.png"/><Relationship Id="rId16" Type="http://schemas.openxmlformats.org/officeDocument/2006/relationships/image" Target="../media/image46.png"/><Relationship Id="rId221" Type="http://schemas.openxmlformats.org/officeDocument/2006/relationships/image" Target="../media/image392.png"/><Relationship Id="rId242" Type="http://schemas.openxmlformats.org/officeDocument/2006/relationships/image" Target="../media/image271.png"/><Relationship Id="rId263" Type="http://schemas.openxmlformats.org/officeDocument/2006/relationships/image" Target="../media/image404.png"/><Relationship Id="rId37" Type="http://schemas.openxmlformats.org/officeDocument/2006/relationships/image" Target="../media/image67.png"/><Relationship Id="rId58" Type="http://schemas.openxmlformats.org/officeDocument/2006/relationships/image" Target="../media/image88.png"/><Relationship Id="rId79" Type="http://schemas.openxmlformats.org/officeDocument/2006/relationships/image" Target="../media/image108.png"/><Relationship Id="rId102" Type="http://schemas.openxmlformats.org/officeDocument/2006/relationships/image" Target="../media/image131.png"/><Relationship Id="rId123" Type="http://schemas.openxmlformats.org/officeDocument/2006/relationships/image" Target="../media/image152.png"/><Relationship Id="rId144" Type="http://schemas.openxmlformats.org/officeDocument/2006/relationships/image" Target="../media/image173.png"/><Relationship Id="rId90" Type="http://schemas.openxmlformats.org/officeDocument/2006/relationships/image" Target="../media/image119.png"/><Relationship Id="rId165" Type="http://schemas.openxmlformats.org/officeDocument/2006/relationships/image" Target="../media/image194.png"/><Relationship Id="rId186" Type="http://schemas.openxmlformats.org/officeDocument/2006/relationships/image" Target="../media/image215.png"/><Relationship Id="rId211" Type="http://schemas.openxmlformats.org/officeDocument/2006/relationships/image" Target="../media/image240.png"/><Relationship Id="rId232" Type="http://schemas.openxmlformats.org/officeDocument/2006/relationships/image" Target="../media/image261.png"/><Relationship Id="rId253" Type="http://schemas.openxmlformats.org/officeDocument/2006/relationships/image" Target="../media/image394.png"/><Relationship Id="rId27" Type="http://schemas.openxmlformats.org/officeDocument/2006/relationships/image" Target="../media/image57.png"/><Relationship Id="rId48" Type="http://schemas.openxmlformats.org/officeDocument/2006/relationships/image" Target="../media/image78.png"/><Relationship Id="rId69" Type="http://schemas.openxmlformats.org/officeDocument/2006/relationships/image" Target="../media/image98.png"/><Relationship Id="rId113" Type="http://schemas.openxmlformats.org/officeDocument/2006/relationships/image" Target="../media/image142.png"/><Relationship Id="rId134" Type="http://schemas.openxmlformats.org/officeDocument/2006/relationships/image" Target="../media/image163.png"/><Relationship Id="rId80" Type="http://schemas.openxmlformats.org/officeDocument/2006/relationships/image" Target="../media/image109.png"/><Relationship Id="rId155" Type="http://schemas.openxmlformats.org/officeDocument/2006/relationships/image" Target="../media/image184.png"/><Relationship Id="rId176" Type="http://schemas.openxmlformats.org/officeDocument/2006/relationships/image" Target="../media/image205.png"/><Relationship Id="rId197" Type="http://schemas.openxmlformats.org/officeDocument/2006/relationships/image" Target="../media/image226.png"/><Relationship Id="rId201" Type="http://schemas.openxmlformats.org/officeDocument/2006/relationships/image" Target="../media/image230.png"/><Relationship Id="rId222" Type="http://schemas.openxmlformats.org/officeDocument/2006/relationships/image" Target="../media/image251.png"/><Relationship Id="rId243" Type="http://schemas.openxmlformats.org/officeDocument/2006/relationships/image" Target="../media/image272.png"/><Relationship Id="rId264" Type="http://schemas.openxmlformats.org/officeDocument/2006/relationships/image" Target="../media/image405.png"/><Relationship Id="rId17" Type="http://schemas.openxmlformats.org/officeDocument/2006/relationships/image" Target="../media/image47.png"/><Relationship Id="rId38" Type="http://schemas.openxmlformats.org/officeDocument/2006/relationships/image" Target="../media/image68.png"/><Relationship Id="rId59" Type="http://schemas.openxmlformats.org/officeDocument/2006/relationships/image" Target="../media/image89.png"/><Relationship Id="rId103" Type="http://schemas.openxmlformats.org/officeDocument/2006/relationships/image" Target="../media/image132.png"/><Relationship Id="rId124" Type="http://schemas.openxmlformats.org/officeDocument/2006/relationships/image" Target="../media/image153.png"/><Relationship Id="rId70" Type="http://schemas.openxmlformats.org/officeDocument/2006/relationships/image" Target="../media/image99.png"/><Relationship Id="rId91" Type="http://schemas.openxmlformats.org/officeDocument/2006/relationships/image" Target="../media/image120.png"/><Relationship Id="rId145" Type="http://schemas.openxmlformats.org/officeDocument/2006/relationships/image" Target="../media/image174.png"/><Relationship Id="rId166" Type="http://schemas.openxmlformats.org/officeDocument/2006/relationships/image" Target="../media/image195.png"/><Relationship Id="rId187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1.png"/><Relationship Id="rId233" Type="http://schemas.openxmlformats.org/officeDocument/2006/relationships/image" Target="../media/image262.png"/><Relationship Id="rId254" Type="http://schemas.openxmlformats.org/officeDocument/2006/relationships/image" Target="../media/image395.png"/><Relationship Id="rId28" Type="http://schemas.openxmlformats.org/officeDocument/2006/relationships/image" Target="../media/image58.png"/><Relationship Id="rId49" Type="http://schemas.openxmlformats.org/officeDocument/2006/relationships/image" Target="../media/image79.png"/><Relationship Id="rId114" Type="http://schemas.openxmlformats.org/officeDocument/2006/relationships/image" Target="../media/image143.png"/><Relationship Id="rId60" Type="http://schemas.openxmlformats.org/officeDocument/2006/relationships/image" Target="../media/image90.png"/><Relationship Id="rId81" Type="http://schemas.openxmlformats.org/officeDocument/2006/relationships/image" Target="../media/image110.png"/><Relationship Id="rId135" Type="http://schemas.openxmlformats.org/officeDocument/2006/relationships/image" Target="../media/image164.png"/><Relationship Id="rId156" Type="http://schemas.openxmlformats.org/officeDocument/2006/relationships/image" Target="../media/image185.png"/><Relationship Id="rId177" Type="http://schemas.openxmlformats.org/officeDocument/2006/relationships/image" Target="../media/image206.png"/><Relationship Id="rId198" Type="http://schemas.openxmlformats.org/officeDocument/2006/relationships/image" Target="../media/image227.png"/><Relationship Id="rId202" Type="http://schemas.openxmlformats.org/officeDocument/2006/relationships/image" Target="../media/image231.png"/><Relationship Id="rId223" Type="http://schemas.openxmlformats.org/officeDocument/2006/relationships/image" Target="../media/image252.png"/><Relationship Id="rId244" Type="http://schemas.openxmlformats.org/officeDocument/2006/relationships/image" Target="../media/image273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265" Type="http://schemas.openxmlformats.org/officeDocument/2006/relationships/image" Target="../media/image406.png"/><Relationship Id="rId50" Type="http://schemas.openxmlformats.org/officeDocument/2006/relationships/image" Target="../media/image80.png"/><Relationship Id="rId104" Type="http://schemas.openxmlformats.org/officeDocument/2006/relationships/image" Target="../media/image133.png"/><Relationship Id="rId125" Type="http://schemas.openxmlformats.org/officeDocument/2006/relationships/image" Target="../media/image154.png"/><Relationship Id="rId146" Type="http://schemas.openxmlformats.org/officeDocument/2006/relationships/image" Target="../media/image175.png"/><Relationship Id="rId167" Type="http://schemas.openxmlformats.org/officeDocument/2006/relationships/image" Target="../media/image196.png"/><Relationship Id="rId188" Type="http://schemas.openxmlformats.org/officeDocument/2006/relationships/image" Target="../media/image217.png"/><Relationship Id="rId71" Type="http://schemas.openxmlformats.org/officeDocument/2006/relationships/image" Target="../media/image100.png"/><Relationship Id="rId92" Type="http://schemas.openxmlformats.org/officeDocument/2006/relationships/image" Target="../media/image121.png"/><Relationship Id="rId213" Type="http://schemas.openxmlformats.org/officeDocument/2006/relationships/image" Target="../media/image242.png"/><Relationship Id="rId234" Type="http://schemas.openxmlformats.org/officeDocument/2006/relationships/image" Target="../media/image263.png"/><Relationship Id="rId2" Type="http://schemas.openxmlformats.org/officeDocument/2006/relationships/image" Target="../media/image384.png"/><Relationship Id="rId29" Type="http://schemas.openxmlformats.org/officeDocument/2006/relationships/image" Target="../media/image385.png"/><Relationship Id="rId255" Type="http://schemas.openxmlformats.org/officeDocument/2006/relationships/image" Target="../media/image396.png"/><Relationship Id="rId40" Type="http://schemas.openxmlformats.org/officeDocument/2006/relationships/image" Target="../media/image70.png"/><Relationship Id="rId115" Type="http://schemas.openxmlformats.org/officeDocument/2006/relationships/image" Target="../media/image144.png"/><Relationship Id="rId136" Type="http://schemas.openxmlformats.org/officeDocument/2006/relationships/image" Target="../media/image165.png"/><Relationship Id="rId157" Type="http://schemas.openxmlformats.org/officeDocument/2006/relationships/image" Target="../media/image186.png"/><Relationship Id="rId178" Type="http://schemas.openxmlformats.org/officeDocument/2006/relationships/image" Target="../media/image207.png"/><Relationship Id="rId61" Type="http://schemas.openxmlformats.org/officeDocument/2006/relationships/image" Target="../media/image91.png"/><Relationship Id="rId82" Type="http://schemas.openxmlformats.org/officeDocument/2006/relationships/image" Target="../media/image111.png"/><Relationship Id="rId199" Type="http://schemas.openxmlformats.org/officeDocument/2006/relationships/image" Target="../media/image228.png"/><Relationship Id="rId203" Type="http://schemas.openxmlformats.org/officeDocument/2006/relationships/image" Target="../media/image232.png"/><Relationship Id="rId19" Type="http://schemas.openxmlformats.org/officeDocument/2006/relationships/image" Target="../media/image49.png"/><Relationship Id="rId224" Type="http://schemas.openxmlformats.org/officeDocument/2006/relationships/image" Target="../media/image253.png"/><Relationship Id="rId245" Type="http://schemas.openxmlformats.org/officeDocument/2006/relationships/image" Target="../media/image274.png"/><Relationship Id="rId266" Type="http://schemas.openxmlformats.org/officeDocument/2006/relationships/image" Target="../media/image407.png"/><Relationship Id="rId30" Type="http://schemas.openxmlformats.org/officeDocument/2006/relationships/image" Target="../media/image60.png"/><Relationship Id="rId105" Type="http://schemas.openxmlformats.org/officeDocument/2006/relationships/image" Target="../media/image134.png"/><Relationship Id="rId126" Type="http://schemas.openxmlformats.org/officeDocument/2006/relationships/image" Target="../media/image155.png"/><Relationship Id="rId147" Type="http://schemas.openxmlformats.org/officeDocument/2006/relationships/image" Target="../media/image176.png"/><Relationship Id="rId168" Type="http://schemas.openxmlformats.org/officeDocument/2006/relationships/image" Target="../media/image197.png"/><Relationship Id="rId51" Type="http://schemas.openxmlformats.org/officeDocument/2006/relationships/image" Target="../media/image81.png"/><Relationship Id="rId72" Type="http://schemas.openxmlformats.org/officeDocument/2006/relationships/image" Target="../media/image101.png"/><Relationship Id="rId93" Type="http://schemas.openxmlformats.org/officeDocument/2006/relationships/image" Target="../media/image122.png"/><Relationship Id="rId189" Type="http://schemas.openxmlformats.org/officeDocument/2006/relationships/image" Target="../media/image218.png"/><Relationship Id="rId3" Type="http://schemas.openxmlformats.org/officeDocument/2006/relationships/image" Target="../media/image352.png"/><Relationship Id="rId214" Type="http://schemas.openxmlformats.org/officeDocument/2006/relationships/image" Target="../media/image243.png"/><Relationship Id="rId235" Type="http://schemas.openxmlformats.org/officeDocument/2006/relationships/image" Target="../media/image264.png"/><Relationship Id="rId256" Type="http://schemas.openxmlformats.org/officeDocument/2006/relationships/image" Target="../media/image397.png"/><Relationship Id="rId116" Type="http://schemas.openxmlformats.org/officeDocument/2006/relationships/image" Target="../media/image145.png"/><Relationship Id="rId137" Type="http://schemas.openxmlformats.org/officeDocument/2006/relationships/image" Target="../media/image166.png"/><Relationship Id="rId158" Type="http://schemas.openxmlformats.org/officeDocument/2006/relationships/image" Target="../media/image187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62" Type="http://schemas.openxmlformats.org/officeDocument/2006/relationships/image" Target="../media/image92.png"/><Relationship Id="rId83" Type="http://schemas.openxmlformats.org/officeDocument/2006/relationships/image" Target="../media/image112.png"/><Relationship Id="rId179" Type="http://schemas.openxmlformats.org/officeDocument/2006/relationships/image" Target="../media/image208.png"/><Relationship Id="rId190" Type="http://schemas.openxmlformats.org/officeDocument/2006/relationships/image" Target="../media/image388.png"/><Relationship Id="rId204" Type="http://schemas.openxmlformats.org/officeDocument/2006/relationships/image" Target="../media/image233.png"/><Relationship Id="rId225" Type="http://schemas.openxmlformats.org/officeDocument/2006/relationships/image" Target="../media/image254.png"/><Relationship Id="rId246" Type="http://schemas.openxmlformats.org/officeDocument/2006/relationships/image" Target="../media/image275.png"/><Relationship Id="rId267" Type="http://schemas.openxmlformats.org/officeDocument/2006/relationships/image" Target="../media/image408.png"/><Relationship Id="rId106" Type="http://schemas.openxmlformats.org/officeDocument/2006/relationships/image" Target="../media/image135.png"/><Relationship Id="rId127" Type="http://schemas.openxmlformats.org/officeDocument/2006/relationships/image" Target="../media/image156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52" Type="http://schemas.openxmlformats.org/officeDocument/2006/relationships/image" Target="../media/image82.png"/><Relationship Id="rId73" Type="http://schemas.openxmlformats.org/officeDocument/2006/relationships/image" Target="../media/image102.png"/><Relationship Id="rId94" Type="http://schemas.openxmlformats.org/officeDocument/2006/relationships/image" Target="../media/image123.png"/><Relationship Id="rId148" Type="http://schemas.openxmlformats.org/officeDocument/2006/relationships/image" Target="../media/image177.png"/><Relationship Id="rId169" Type="http://schemas.openxmlformats.org/officeDocument/2006/relationships/image" Target="../media/image198.png"/><Relationship Id="rId4" Type="http://schemas.openxmlformats.org/officeDocument/2006/relationships/image" Target="../media/image34.png"/><Relationship Id="rId180" Type="http://schemas.openxmlformats.org/officeDocument/2006/relationships/image" Target="../media/image209.png"/><Relationship Id="rId215" Type="http://schemas.openxmlformats.org/officeDocument/2006/relationships/image" Target="../media/image244.png"/><Relationship Id="rId236" Type="http://schemas.openxmlformats.org/officeDocument/2006/relationships/image" Target="../media/image265.png"/><Relationship Id="rId257" Type="http://schemas.openxmlformats.org/officeDocument/2006/relationships/image" Target="../media/image398.png"/><Relationship Id="rId42" Type="http://schemas.openxmlformats.org/officeDocument/2006/relationships/image" Target="../media/image72.png"/><Relationship Id="rId84" Type="http://schemas.openxmlformats.org/officeDocument/2006/relationships/image" Target="../media/image113.png"/><Relationship Id="rId138" Type="http://schemas.openxmlformats.org/officeDocument/2006/relationships/image" Target="../media/image167.png"/><Relationship Id="rId191" Type="http://schemas.openxmlformats.org/officeDocument/2006/relationships/image" Target="../media/image220.png"/><Relationship Id="rId205" Type="http://schemas.openxmlformats.org/officeDocument/2006/relationships/image" Target="../media/image234.png"/><Relationship Id="rId247" Type="http://schemas.openxmlformats.org/officeDocument/2006/relationships/image" Target="../media/image2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png"/><Relationship Id="rId13" Type="http://schemas.openxmlformats.org/officeDocument/2006/relationships/image" Target="../media/image419.png"/><Relationship Id="rId18" Type="http://schemas.openxmlformats.org/officeDocument/2006/relationships/image" Target="../media/image420.png"/><Relationship Id="rId3" Type="http://schemas.openxmlformats.org/officeDocument/2006/relationships/image" Target="../media/image410.png"/><Relationship Id="rId21" Type="http://schemas.openxmlformats.org/officeDocument/2006/relationships/image" Target="../media/image423.png"/><Relationship Id="rId7" Type="http://schemas.openxmlformats.org/officeDocument/2006/relationships/image" Target="../media/image414.png"/><Relationship Id="rId12" Type="http://schemas.openxmlformats.org/officeDocument/2006/relationships/image" Target="../media/image418.png"/><Relationship Id="rId17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3.png"/><Relationship Id="rId11" Type="http://schemas.openxmlformats.org/officeDocument/2006/relationships/image" Target="../media/image417.png"/><Relationship Id="rId5" Type="http://schemas.openxmlformats.org/officeDocument/2006/relationships/image" Target="../media/image412.png"/><Relationship Id="rId15" Type="http://schemas.openxmlformats.org/officeDocument/2006/relationships/image" Target="../media/image25.png"/><Relationship Id="rId10" Type="http://schemas.openxmlformats.org/officeDocument/2006/relationships/image" Target="../media/image416.png"/><Relationship Id="rId19" Type="http://schemas.openxmlformats.org/officeDocument/2006/relationships/image" Target="../media/image421.png"/><Relationship Id="rId4" Type="http://schemas.openxmlformats.org/officeDocument/2006/relationships/image" Target="../media/image41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.png"/><Relationship Id="rId21" Type="http://schemas.openxmlformats.org/officeDocument/2006/relationships/image" Target="../media/image46.png"/><Relationship Id="rId63" Type="http://schemas.openxmlformats.org/officeDocument/2006/relationships/image" Target="../media/image88.png"/><Relationship Id="rId159" Type="http://schemas.openxmlformats.org/officeDocument/2006/relationships/image" Target="../media/image184.png"/><Relationship Id="rId170" Type="http://schemas.openxmlformats.org/officeDocument/2006/relationships/image" Target="../media/image195.png"/><Relationship Id="rId226" Type="http://schemas.openxmlformats.org/officeDocument/2006/relationships/image" Target="../media/image251.png"/><Relationship Id="rId107" Type="http://schemas.openxmlformats.org/officeDocument/2006/relationships/image" Target="../media/image132.png"/><Relationship Id="rId11" Type="http://schemas.openxmlformats.org/officeDocument/2006/relationships/image" Target="../media/image36.png"/><Relationship Id="rId32" Type="http://schemas.openxmlformats.org/officeDocument/2006/relationships/image" Target="../media/image57.png"/><Relationship Id="rId53" Type="http://schemas.openxmlformats.org/officeDocument/2006/relationships/image" Target="../media/image78.png"/><Relationship Id="rId74" Type="http://schemas.openxmlformats.org/officeDocument/2006/relationships/image" Target="../media/image99.png"/><Relationship Id="rId128" Type="http://schemas.openxmlformats.org/officeDocument/2006/relationships/image" Target="../media/image153.png"/><Relationship Id="rId149" Type="http://schemas.openxmlformats.org/officeDocument/2006/relationships/image" Target="../media/image174.png"/><Relationship Id="rId5" Type="http://schemas.openxmlformats.org/officeDocument/2006/relationships/image" Target="../media/image9.png"/><Relationship Id="rId95" Type="http://schemas.openxmlformats.org/officeDocument/2006/relationships/image" Target="../media/image120.png"/><Relationship Id="rId160" Type="http://schemas.openxmlformats.org/officeDocument/2006/relationships/image" Target="../media/image185.png"/><Relationship Id="rId181" Type="http://schemas.openxmlformats.org/officeDocument/2006/relationships/image" Target="../media/image206.png"/><Relationship Id="rId216" Type="http://schemas.openxmlformats.org/officeDocument/2006/relationships/image" Target="../media/image241.png"/><Relationship Id="rId237" Type="http://schemas.openxmlformats.org/officeDocument/2006/relationships/image" Target="../media/image262.png"/><Relationship Id="rId258" Type="http://schemas.openxmlformats.org/officeDocument/2006/relationships/image" Target="../media/image283.jpg"/><Relationship Id="rId22" Type="http://schemas.openxmlformats.org/officeDocument/2006/relationships/image" Target="../media/image47.png"/><Relationship Id="rId43" Type="http://schemas.openxmlformats.org/officeDocument/2006/relationships/image" Target="../media/image68.png"/><Relationship Id="rId64" Type="http://schemas.openxmlformats.org/officeDocument/2006/relationships/image" Target="../media/image89.png"/><Relationship Id="rId118" Type="http://schemas.openxmlformats.org/officeDocument/2006/relationships/image" Target="../media/image143.png"/><Relationship Id="rId139" Type="http://schemas.openxmlformats.org/officeDocument/2006/relationships/image" Target="../media/image164.png"/><Relationship Id="rId85" Type="http://schemas.openxmlformats.org/officeDocument/2006/relationships/image" Target="../media/image110.png"/><Relationship Id="rId150" Type="http://schemas.openxmlformats.org/officeDocument/2006/relationships/image" Target="../media/image175.png"/><Relationship Id="rId171" Type="http://schemas.openxmlformats.org/officeDocument/2006/relationships/image" Target="../media/image196.png"/><Relationship Id="rId192" Type="http://schemas.openxmlformats.org/officeDocument/2006/relationships/image" Target="../media/image217.png"/><Relationship Id="rId206" Type="http://schemas.openxmlformats.org/officeDocument/2006/relationships/image" Target="../media/image231.png"/><Relationship Id="rId227" Type="http://schemas.openxmlformats.org/officeDocument/2006/relationships/image" Target="../media/image252.png"/><Relationship Id="rId248" Type="http://schemas.openxmlformats.org/officeDocument/2006/relationships/image" Target="../media/image273.png"/><Relationship Id="rId12" Type="http://schemas.openxmlformats.org/officeDocument/2006/relationships/image" Target="../media/image37.png"/><Relationship Id="rId33" Type="http://schemas.openxmlformats.org/officeDocument/2006/relationships/image" Target="../media/image58.png"/><Relationship Id="rId108" Type="http://schemas.openxmlformats.org/officeDocument/2006/relationships/image" Target="../media/image133.png"/><Relationship Id="rId129" Type="http://schemas.openxmlformats.org/officeDocument/2006/relationships/image" Target="../media/image154.png"/><Relationship Id="rId54" Type="http://schemas.openxmlformats.org/officeDocument/2006/relationships/image" Target="../media/image79.png"/><Relationship Id="rId75" Type="http://schemas.openxmlformats.org/officeDocument/2006/relationships/image" Target="../media/image100.png"/><Relationship Id="rId96" Type="http://schemas.openxmlformats.org/officeDocument/2006/relationships/image" Target="../media/image121.png"/><Relationship Id="rId140" Type="http://schemas.openxmlformats.org/officeDocument/2006/relationships/image" Target="../media/image165.png"/><Relationship Id="rId161" Type="http://schemas.openxmlformats.org/officeDocument/2006/relationships/image" Target="../media/image186.png"/><Relationship Id="rId182" Type="http://schemas.openxmlformats.org/officeDocument/2006/relationships/image" Target="../media/image207.png"/><Relationship Id="rId217" Type="http://schemas.openxmlformats.org/officeDocument/2006/relationships/image" Target="../media/image242.png"/><Relationship Id="rId6" Type="http://schemas.openxmlformats.org/officeDocument/2006/relationships/image" Target="../media/image10.png"/><Relationship Id="rId238" Type="http://schemas.openxmlformats.org/officeDocument/2006/relationships/image" Target="../media/image263.png"/><Relationship Id="rId259" Type="http://schemas.openxmlformats.org/officeDocument/2006/relationships/image" Target="../media/image284.png"/><Relationship Id="rId23" Type="http://schemas.openxmlformats.org/officeDocument/2006/relationships/image" Target="../media/image48.png"/><Relationship Id="rId119" Type="http://schemas.openxmlformats.org/officeDocument/2006/relationships/image" Target="../media/image144.png"/><Relationship Id="rId44" Type="http://schemas.openxmlformats.org/officeDocument/2006/relationships/image" Target="../media/image69.png"/><Relationship Id="rId65" Type="http://schemas.openxmlformats.org/officeDocument/2006/relationships/image" Target="../media/image90.png"/><Relationship Id="rId86" Type="http://schemas.openxmlformats.org/officeDocument/2006/relationships/image" Target="../media/image111.png"/><Relationship Id="rId130" Type="http://schemas.openxmlformats.org/officeDocument/2006/relationships/image" Target="../media/image155.png"/><Relationship Id="rId151" Type="http://schemas.openxmlformats.org/officeDocument/2006/relationships/image" Target="../media/image176.png"/><Relationship Id="rId172" Type="http://schemas.openxmlformats.org/officeDocument/2006/relationships/image" Target="../media/image197.png"/><Relationship Id="rId193" Type="http://schemas.openxmlformats.org/officeDocument/2006/relationships/image" Target="../media/image218.png"/><Relationship Id="rId207" Type="http://schemas.openxmlformats.org/officeDocument/2006/relationships/image" Target="../media/image232.png"/><Relationship Id="rId228" Type="http://schemas.openxmlformats.org/officeDocument/2006/relationships/image" Target="../media/image253.png"/><Relationship Id="rId249" Type="http://schemas.openxmlformats.org/officeDocument/2006/relationships/image" Target="../media/image274.png"/><Relationship Id="rId13" Type="http://schemas.openxmlformats.org/officeDocument/2006/relationships/image" Target="../media/image38.png"/><Relationship Id="rId109" Type="http://schemas.openxmlformats.org/officeDocument/2006/relationships/image" Target="../media/image134.png"/><Relationship Id="rId260" Type="http://schemas.openxmlformats.org/officeDocument/2006/relationships/image" Target="../media/image285.jpg"/><Relationship Id="rId34" Type="http://schemas.openxmlformats.org/officeDocument/2006/relationships/image" Target="../media/image59.png"/><Relationship Id="rId55" Type="http://schemas.openxmlformats.org/officeDocument/2006/relationships/image" Target="../media/image80.png"/><Relationship Id="rId76" Type="http://schemas.openxmlformats.org/officeDocument/2006/relationships/image" Target="../media/image101.png"/><Relationship Id="rId97" Type="http://schemas.openxmlformats.org/officeDocument/2006/relationships/image" Target="../media/image122.png"/><Relationship Id="rId120" Type="http://schemas.openxmlformats.org/officeDocument/2006/relationships/image" Target="../media/image145.png"/><Relationship Id="rId141" Type="http://schemas.openxmlformats.org/officeDocument/2006/relationships/image" Target="../media/image166.png"/><Relationship Id="rId7" Type="http://schemas.openxmlformats.org/officeDocument/2006/relationships/image" Target="../media/image11.png"/><Relationship Id="rId162" Type="http://schemas.openxmlformats.org/officeDocument/2006/relationships/image" Target="../media/image187.png"/><Relationship Id="rId183" Type="http://schemas.openxmlformats.org/officeDocument/2006/relationships/image" Target="../media/image208.png"/><Relationship Id="rId218" Type="http://schemas.openxmlformats.org/officeDocument/2006/relationships/image" Target="../media/image243.png"/><Relationship Id="rId239" Type="http://schemas.openxmlformats.org/officeDocument/2006/relationships/image" Target="../media/image264.png"/><Relationship Id="rId250" Type="http://schemas.openxmlformats.org/officeDocument/2006/relationships/image" Target="../media/image275.png"/><Relationship Id="rId24" Type="http://schemas.openxmlformats.org/officeDocument/2006/relationships/image" Target="../media/image49.png"/><Relationship Id="rId45" Type="http://schemas.openxmlformats.org/officeDocument/2006/relationships/image" Target="../media/image70.png"/><Relationship Id="rId66" Type="http://schemas.openxmlformats.org/officeDocument/2006/relationships/image" Target="../media/image91.png"/><Relationship Id="rId87" Type="http://schemas.openxmlformats.org/officeDocument/2006/relationships/image" Target="../media/image112.png"/><Relationship Id="rId110" Type="http://schemas.openxmlformats.org/officeDocument/2006/relationships/image" Target="../media/image135.png"/><Relationship Id="rId131" Type="http://schemas.openxmlformats.org/officeDocument/2006/relationships/image" Target="../media/image156.png"/><Relationship Id="rId152" Type="http://schemas.openxmlformats.org/officeDocument/2006/relationships/image" Target="../media/image177.png"/><Relationship Id="rId173" Type="http://schemas.openxmlformats.org/officeDocument/2006/relationships/image" Target="../media/image198.png"/><Relationship Id="rId194" Type="http://schemas.openxmlformats.org/officeDocument/2006/relationships/image" Target="../media/image219.png"/><Relationship Id="rId208" Type="http://schemas.openxmlformats.org/officeDocument/2006/relationships/image" Target="../media/image233.png"/><Relationship Id="rId229" Type="http://schemas.openxmlformats.org/officeDocument/2006/relationships/image" Target="../media/image254.png"/><Relationship Id="rId240" Type="http://schemas.openxmlformats.org/officeDocument/2006/relationships/image" Target="../media/image265.png"/><Relationship Id="rId261" Type="http://schemas.openxmlformats.org/officeDocument/2006/relationships/image" Target="../media/image286.png"/><Relationship Id="rId14" Type="http://schemas.openxmlformats.org/officeDocument/2006/relationships/image" Target="../media/image39.png"/><Relationship Id="rId35" Type="http://schemas.openxmlformats.org/officeDocument/2006/relationships/image" Target="../media/image60.png"/><Relationship Id="rId56" Type="http://schemas.openxmlformats.org/officeDocument/2006/relationships/image" Target="../media/image81.png"/><Relationship Id="rId77" Type="http://schemas.openxmlformats.org/officeDocument/2006/relationships/image" Target="../media/image102.png"/><Relationship Id="rId100" Type="http://schemas.openxmlformats.org/officeDocument/2006/relationships/image" Target="../media/image125.png"/><Relationship Id="rId8" Type="http://schemas.openxmlformats.org/officeDocument/2006/relationships/image" Target="../media/image33.png"/><Relationship Id="rId98" Type="http://schemas.openxmlformats.org/officeDocument/2006/relationships/image" Target="../media/image123.png"/><Relationship Id="rId121" Type="http://schemas.openxmlformats.org/officeDocument/2006/relationships/image" Target="../media/image146.png"/><Relationship Id="rId142" Type="http://schemas.openxmlformats.org/officeDocument/2006/relationships/image" Target="../media/image167.png"/><Relationship Id="rId163" Type="http://schemas.openxmlformats.org/officeDocument/2006/relationships/image" Target="../media/image188.png"/><Relationship Id="rId184" Type="http://schemas.openxmlformats.org/officeDocument/2006/relationships/image" Target="../media/image209.png"/><Relationship Id="rId219" Type="http://schemas.openxmlformats.org/officeDocument/2006/relationships/image" Target="../media/image244.png"/><Relationship Id="rId230" Type="http://schemas.openxmlformats.org/officeDocument/2006/relationships/image" Target="../media/image255.png"/><Relationship Id="rId251" Type="http://schemas.openxmlformats.org/officeDocument/2006/relationships/image" Target="../media/image276.png"/><Relationship Id="rId25" Type="http://schemas.openxmlformats.org/officeDocument/2006/relationships/image" Target="../media/image50.png"/><Relationship Id="rId46" Type="http://schemas.openxmlformats.org/officeDocument/2006/relationships/image" Target="../media/image71.png"/><Relationship Id="rId67" Type="http://schemas.openxmlformats.org/officeDocument/2006/relationships/image" Target="../media/image92.png"/><Relationship Id="rId88" Type="http://schemas.openxmlformats.org/officeDocument/2006/relationships/image" Target="../media/image113.png"/><Relationship Id="rId111" Type="http://schemas.openxmlformats.org/officeDocument/2006/relationships/image" Target="../media/image136.png"/><Relationship Id="rId132" Type="http://schemas.openxmlformats.org/officeDocument/2006/relationships/image" Target="../media/image157.png"/><Relationship Id="rId153" Type="http://schemas.openxmlformats.org/officeDocument/2006/relationships/image" Target="../media/image178.png"/><Relationship Id="rId174" Type="http://schemas.openxmlformats.org/officeDocument/2006/relationships/image" Target="../media/image199.png"/><Relationship Id="rId195" Type="http://schemas.openxmlformats.org/officeDocument/2006/relationships/image" Target="../media/image220.png"/><Relationship Id="rId209" Type="http://schemas.openxmlformats.org/officeDocument/2006/relationships/image" Target="../media/image234.png"/><Relationship Id="rId220" Type="http://schemas.openxmlformats.org/officeDocument/2006/relationships/image" Target="../media/image245.png"/><Relationship Id="rId241" Type="http://schemas.openxmlformats.org/officeDocument/2006/relationships/image" Target="../media/image266.png"/><Relationship Id="rId15" Type="http://schemas.openxmlformats.org/officeDocument/2006/relationships/image" Target="../media/image40.png"/><Relationship Id="rId36" Type="http://schemas.openxmlformats.org/officeDocument/2006/relationships/image" Target="../media/image61.png"/><Relationship Id="rId57" Type="http://schemas.openxmlformats.org/officeDocument/2006/relationships/image" Target="../media/image82.png"/><Relationship Id="rId262" Type="http://schemas.openxmlformats.org/officeDocument/2006/relationships/image" Target="../media/image287.png"/><Relationship Id="rId78" Type="http://schemas.openxmlformats.org/officeDocument/2006/relationships/image" Target="../media/image103.png"/><Relationship Id="rId99" Type="http://schemas.openxmlformats.org/officeDocument/2006/relationships/image" Target="../media/image124.png"/><Relationship Id="rId101" Type="http://schemas.openxmlformats.org/officeDocument/2006/relationships/image" Target="../media/image126.png"/><Relationship Id="rId122" Type="http://schemas.openxmlformats.org/officeDocument/2006/relationships/image" Target="../media/image147.png"/><Relationship Id="rId143" Type="http://schemas.openxmlformats.org/officeDocument/2006/relationships/image" Target="../media/image168.png"/><Relationship Id="rId164" Type="http://schemas.openxmlformats.org/officeDocument/2006/relationships/image" Target="../media/image189.png"/><Relationship Id="rId185" Type="http://schemas.openxmlformats.org/officeDocument/2006/relationships/image" Target="../media/image210.png"/><Relationship Id="rId9" Type="http://schemas.openxmlformats.org/officeDocument/2006/relationships/image" Target="../media/image34.png"/><Relationship Id="rId210" Type="http://schemas.openxmlformats.org/officeDocument/2006/relationships/image" Target="../media/image235.png"/><Relationship Id="rId26" Type="http://schemas.openxmlformats.org/officeDocument/2006/relationships/image" Target="../media/image51.png"/><Relationship Id="rId231" Type="http://schemas.openxmlformats.org/officeDocument/2006/relationships/image" Target="../media/image256.png"/><Relationship Id="rId252" Type="http://schemas.openxmlformats.org/officeDocument/2006/relationships/image" Target="../media/image277.png"/><Relationship Id="rId47" Type="http://schemas.openxmlformats.org/officeDocument/2006/relationships/image" Target="../media/image72.png"/><Relationship Id="rId68" Type="http://schemas.openxmlformats.org/officeDocument/2006/relationships/image" Target="../media/image93.png"/><Relationship Id="rId89" Type="http://schemas.openxmlformats.org/officeDocument/2006/relationships/image" Target="../media/image114.png"/><Relationship Id="rId112" Type="http://schemas.openxmlformats.org/officeDocument/2006/relationships/image" Target="../media/image137.png"/><Relationship Id="rId133" Type="http://schemas.openxmlformats.org/officeDocument/2006/relationships/image" Target="../media/image158.png"/><Relationship Id="rId154" Type="http://schemas.openxmlformats.org/officeDocument/2006/relationships/image" Target="../media/image179.png"/><Relationship Id="rId175" Type="http://schemas.openxmlformats.org/officeDocument/2006/relationships/image" Target="../media/image200.png"/><Relationship Id="rId196" Type="http://schemas.openxmlformats.org/officeDocument/2006/relationships/image" Target="../media/image221.png"/><Relationship Id="rId200" Type="http://schemas.openxmlformats.org/officeDocument/2006/relationships/image" Target="../media/image225.png"/><Relationship Id="rId16" Type="http://schemas.openxmlformats.org/officeDocument/2006/relationships/image" Target="../media/image41.png"/><Relationship Id="rId221" Type="http://schemas.openxmlformats.org/officeDocument/2006/relationships/image" Target="../media/image246.png"/><Relationship Id="rId242" Type="http://schemas.openxmlformats.org/officeDocument/2006/relationships/image" Target="../media/image267.png"/><Relationship Id="rId263" Type="http://schemas.openxmlformats.org/officeDocument/2006/relationships/image" Target="../media/image288.png"/><Relationship Id="rId37" Type="http://schemas.openxmlformats.org/officeDocument/2006/relationships/image" Target="../media/image62.png"/><Relationship Id="rId58" Type="http://schemas.openxmlformats.org/officeDocument/2006/relationships/image" Target="../media/image83.png"/><Relationship Id="rId79" Type="http://schemas.openxmlformats.org/officeDocument/2006/relationships/image" Target="../media/image104.png"/><Relationship Id="rId102" Type="http://schemas.openxmlformats.org/officeDocument/2006/relationships/image" Target="../media/image127.png"/><Relationship Id="rId123" Type="http://schemas.openxmlformats.org/officeDocument/2006/relationships/image" Target="../media/image148.png"/><Relationship Id="rId144" Type="http://schemas.openxmlformats.org/officeDocument/2006/relationships/image" Target="../media/image169.png"/><Relationship Id="rId90" Type="http://schemas.openxmlformats.org/officeDocument/2006/relationships/image" Target="../media/image115.png"/><Relationship Id="rId165" Type="http://schemas.openxmlformats.org/officeDocument/2006/relationships/image" Target="../media/image190.png"/><Relationship Id="rId186" Type="http://schemas.openxmlformats.org/officeDocument/2006/relationships/image" Target="../media/image211.png"/><Relationship Id="rId211" Type="http://schemas.openxmlformats.org/officeDocument/2006/relationships/image" Target="../media/image236.png"/><Relationship Id="rId232" Type="http://schemas.openxmlformats.org/officeDocument/2006/relationships/image" Target="../media/image257.png"/><Relationship Id="rId253" Type="http://schemas.openxmlformats.org/officeDocument/2006/relationships/image" Target="../media/image278.png"/><Relationship Id="rId27" Type="http://schemas.openxmlformats.org/officeDocument/2006/relationships/image" Target="../media/image52.png"/><Relationship Id="rId48" Type="http://schemas.openxmlformats.org/officeDocument/2006/relationships/image" Target="../media/image73.png"/><Relationship Id="rId69" Type="http://schemas.openxmlformats.org/officeDocument/2006/relationships/image" Target="../media/image94.png"/><Relationship Id="rId113" Type="http://schemas.openxmlformats.org/officeDocument/2006/relationships/image" Target="../media/image138.png"/><Relationship Id="rId134" Type="http://schemas.openxmlformats.org/officeDocument/2006/relationships/image" Target="../media/image159.png"/><Relationship Id="rId80" Type="http://schemas.openxmlformats.org/officeDocument/2006/relationships/image" Target="../media/image105.png"/><Relationship Id="rId155" Type="http://schemas.openxmlformats.org/officeDocument/2006/relationships/image" Target="../media/image180.png"/><Relationship Id="rId176" Type="http://schemas.openxmlformats.org/officeDocument/2006/relationships/image" Target="../media/image201.png"/><Relationship Id="rId197" Type="http://schemas.openxmlformats.org/officeDocument/2006/relationships/image" Target="../media/image222.png"/><Relationship Id="rId201" Type="http://schemas.openxmlformats.org/officeDocument/2006/relationships/image" Target="../media/image226.png"/><Relationship Id="rId222" Type="http://schemas.openxmlformats.org/officeDocument/2006/relationships/image" Target="../media/image247.png"/><Relationship Id="rId243" Type="http://schemas.openxmlformats.org/officeDocument/2006/relationships/image" Target="../media/image268.png"/><Relationship Id="rId264" Type="http://schemas.openxmlformats.org/officeDocument/2006/relationships/image" Target="../media/image289.png"/><Relationship Id="rId17" Type="http://schemas.openxmlformats.org/officeDocument/2006/relationships/image" Target="../media/image42.png"/><Relationship Id="rId38" Type="http://schemas.openxmlformats.org/officeDocument/2006/relationships/image" Target="../media/image63.png"/><Relationship Id="rId59" Type="http://schemas.openxmlformats.org/officeDocument/2006/relationships/image" Target="../media/image84.png"/><Relationship Id="rId103" Type="http://schemas.openxmlformats.org/officeDocument/2006/relationships/image" Target="../media/image128.png"/><Relationship Id="rId124" Type="http://schemas.openxmlformats.org/officeDocument/2006/relationships/image" Target="../media/image149.png"/><Relationship Id="rId70" Type="http://schemas.openxmlformats.org/officeDocument/2006/relationships/image" Target="../media/image95.png"/><Relationship Id="rId91" Type="http://schemas.openxmlformats.org/officeDocument/2006/relationships/image" Target="../media/image116.png"/><Relationship Id="rId145" Type="http://schemas.openxmlformats.org/officeDocument/2006/relationships/image" Target="../media/image170.png"/><Relationship Id="rId166" Type="http://schemas.openxmlformats.org/officeDocument/2006/relationships/image" Target="../media/image191.png"/><Relationship Id="rId187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37.png"/><Relationship Id="rId233" Type="http://schemas.openxmlformats.org/officeDocument/2006/relationships/image" Target="../media/image258.png"/><Relationship Id="rId254" Type="http://schemas.openxmlformats.org/officeDocument/2006/relationships/image" Target="../media/image279.png"/><Relationship Id="rId28" Type="http://schemas.openxmlformats.org/officeDocument/2006/relationships/image" Target="../media/image53.png"/><Relationship Id="rId49" Type="http://schemas.openxmlformats.org/officeDocument/2006/relationships/image" Target="../media/image74.png"/><Relationship Id="rId114" Type="http://schemas.openxmlformats.org/officeDocument/2006/relationships/image" Target="../media/image139.png"/><Relationship Id="rId60" Type="http://schemas.openxmlformats.org/officeDocument/2006/relationships/image" Target="../media/image85.png"/><Relationship Id="rId81" Type="http://schemas.openxmlformats.org/officeDocument/2006/relationships/image" Target="../media/image106.png"/><Relationship Id="rId135" Type="http://schemas.openxmlformats.org/officeDocument/2006/relationships/image" Target="../media/image160.png"/><Relationship Id="rId156" Type="http://schemas.openxmlformats.org/officeDocument/2006/relationships/image" Target="../media/image181.png"/><Relationship Id="rId177" Type="http://schemas.openxmlformats.org/officeDocument/2006/relationships/image" Target="../media/image202.png"/><Relationship Id="rId198" Type="http://schemas.openxmlformats.org/officeDocument/2006/relationships/image" Target="../media/image223.png"/><Relationship Id="rId202" Type="http://schemas.openxmlformats.org/officeDocument/2006/relationships/image" Target="../media/image227.png"/><Relationship Id="rId223" Type="http://schemas.openxmlformats.org/officeDocument/2006/relationships/image" Target="../media/image248.png"/><Relationship Id="rId244" Type="http://schemas.openxmlformats.org/officeDocument/2006/relationships/image" Target="../media/image269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265" Type="http://schemas.openxmlformats.org/officeDocument/2006/relationships/image" Target="../media/image290.png"/><Relationship Id="rId50" Type="http://schemas.openxmlformats.org/officeDocument/2006/relationships/image" Target="../media/image75.png"/><Relationship Id="rId104" Type="http://schemas.openxmlformats.org/officeDocument/2006/relationships/image" Target="../media/image129.png"/><Relationship Id="rId125" Type="http://schemas.openxmlformats.org/officeDocument/2006/relationships/image" Target="../media/image150.png"/><Relationship Id="rId146" Type="http://schemas.openxmlformats.org/officeDocument/2006/relationships/image" Target="../media/image171.png"/><Relationship Id="rId167" Type="http://schemas.openxmlformats.org/officeDocument/2006/relationships/image" Target="../media/image192.png"/><Relationship Id="rId188" Type="http://schemas.openxmlformats.org/officeDocument/2006/relationships/image" Target="../media/image213.png"/><Relationship Id="rId71" Type="http://schemas.openxmlformats.org/officeDocument/2006/relationships/image" Target="../media/image96.png"/><Relationship Id="rId92" Type="http://schemas.openxmlformats.org/officeDocument/2006/relationships/image" Target="../media/image117.png"/><Relationship Id="rId213" Type="http://schemas.openxmlformats.org/officeDocument/2006/relationships/image" Target="../media/image238.png"/><Relationship Id="rId234" Type="http://schemas.openxmlformats.org/officeDocument/2006/relationships/image" Target="../media/image259.png"/><Relationship Id="rId2" Type="http://schemas.openxmlformats.org/officeDocument/2006/relationships/image" Target="../media/image32.png"/><Relationship Id="rId29" Type="http://schemas.openxmlformats.org/officeDocument/2006/relationships/image" Target="../media/image54.png"/><Relationship Id="rId255" Type="http://schemas.openxmlformats.org/officeDocument/2006/relationships/image" Target="../media/image280.png"/><Relationship Id="rId40" Type="http://schemas.openxmlformats.org/officeDocument/2006/relationships/image" Target="../media/image65.png"/><Relationship Id="rId115" Type="http://schemas.openxmlformats.org/officeDocument/2006/relationships/image" Target="../media/image140.png"/><Relationship Id="rId136" Type="http://schemas.openxmlformats.org/officeDocument/2006/relationships/image" Target="../media/image161.png"/><Relationship Id="rId157" Type="http://schemas.openxmlformats.org/officeDocument/2006/relationships/image" Target="../media/image182.png"/><Relationship Id="rId178" Type="http://schemas.openxmlformats.org/officeDocument/2006/relationships/image" Target="../media/image203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199" Type="http://schemas.openxmlformats.org/officeDocument/2006/relationships/image" Target="../media/image224.png"/><Relationship Id="rId203" Type="http://schemas.openxmlformats.org/officeDocument/2006/relationships/image" Target="../media/image228.png"/><Relationship Id="rId19" Type="http://schemas.openxmlformats.org/officeDocument/2006/relationships/image" Target="../media/image44.png"/><Relationship Id="rId224" Type="http://schemas.openxmlformats.org/officeDocument/2006/relationships/image" Target="../media/image249.png"/><Relationship Id="rId245" Type="http://schemas.openxmlformats.org/officeDocument/2006/relationships/image" Target="../media/image270.png"/><Relationship Id="rId266" Type="http://schemas.openxmlformats.org/officeDocument/2006/relationships/image" Target="../media/image291.png"/><Relationship Id="rId30" Type="http://schemas.openxmlformats.org/officeDocument/2006/relationships/image" Target="../media/image55.png"/><Relationship Id="rId105" Type="http://schemas.openxmlformats.org/officeDocument/2006/relationships/image" Target="../media/image130.png"/><Relationship Id="rId126" Type="http://schemas.openxmlformats.org/officeDocument/2006/relationships/image" Target="../media/image151.png"/><Relationship Id="rId147" Type="http://schemas.openxmlformats.org/officeDocument/2006/relationships/image" Target="../media/image172.png"/><Relationship Id="rId168" Type="http://schemas.openxmlformats.org/officeDocument/2006/relationships/image" Target="../media/image19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93" Type="http://schemas.openxmlformats.org/officeDocument/2006/relationships/image" Target="../media/image118.png"/><Relationship Id="rId189" Type="http://schemas.openxmlformats.org/officeDocument/2006/relationships/image" Target="../media/image214.png"/><Relationship Id="rId3" Type="http://schemas.openxmlformats.org/officeDocument/2006/relationships/image" Target="../media/image7.png"/><Relationship Id="rId214" Type="http://schemas.openxmlformats.org/officeDocument/2006/relationships/image" Target="../media/image239.png"/><Relationship Id="rId235" Type="http://schemas.openxmlformats.org/officeDocument/2006/relationships/image" Target="../media/image260.png"/><Relationship Id="rId256" Type="http://schemas.openxmlformats.org/officeDocument/2006/relationships/image" Target="../media/image281.png"/><Relationship Id="rId116" Type="http://schemas.openxmlformats.org/officeDocument/2006/relationships/image" Target="../media/image141.png"/><Relationship Id="rId137" Type="http://schemas.openxmlformats.org/officeDocument/2006/relationships/image" Target="../media/image162.png"/><Relationship Id="rId158" Type="http://schemas.openxmlformats.org/officeDocument/2006/relationships/image" Target="../media/image183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62" Type="http://schemas.openxmlformats.org/officeDocument/2006/relationships/image" Target="../media/image87.png"/><Relationship Id="rId83" Type="http://schemas.openxmlformats.org/officeDocument/2006/relationships/image" Target="../media/image108.png"/><Relationship Id="rId179" Type="http://schemas.openxmlformats.org/officeDocument/2006/relationships/image" Target="../media/image204.png"/><Relationship Id="rId190" Type="http://schemas.openxmlformats.org/officeDocument/2006/relationships/image" Target="../media/image215.png"/><Relationship Id="rId204" Type="http://schemas.openxmlformats.org/officeDocument/2006/relationships/image" Target="../media/image229.png"/><Relationship Id="rId225" Type="http://schemas.openxmlformats.org/officeDocument/2006/relationships/image" Target="../media/image250.png"/><Relationship Id="rId246" Type="http://schemas.openxmlformats.org/officeDocument/2006/relationships/image" Target="../media/image271.png"/><Relationship Id="rId106" Type="http://schemas.openxmlformats.org/officeDocument/2006/relationships/image" Target="../media/image131.png"/><Relationship Id="rId127" Type="http://schemas.openxmlformats.org/officeDocument/2006/relationships/image" Target="../media/image152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52" Type="http://schemas.openxmlformats.org/officeDocument/2006/relationships/image" Target="../media/image77.png"/><Relationship Id="rId73" Type="http://schemas.openxmlformats.org/officeDocument/2006/relationships/image" Target="../media/image98.png"/><Relationship Id="rId94" Type="http://schemas.openxmlformats.org/officeDocument/2006/relationships/image" Target="../media/image119.png"/><Relationship Id="rId148" Type="http://schemas.openxmlformats.org/officeDocument/2006/relationships/image" Target="../media/image173.png"/><Relationship Id="rId169" Type="http://schemas.openxmlformats.org/officeDocument/2006/relationships/image" Target="../media/image194.png"/><Relationship Id="rId4" Type="http://schemas.openxmlformats.org/officeDocument/2006/relationships/image" Target="../media/image8.png"/><Relationship Id="rId180" Type="http://schemas.openxmlformats.org/officeDocument/2006/relationships/image" Target="../media/image205.png"/><Relationship Id="rId215" Type="http://schemas.openxmlformats.org/officeDocument/2006/relationships/image" Target="../media/image240.png"/><Relationship Id="rId236" Type="http://schemas.openxmlformats.org/officeDocument/2006/relationships/image" Target="../media/image261.png"/><Relationship Id="rId257" Type="http://schemas.openxmlformats.org/officeDocument/2006/relationships/image" Target="../media/image282.jpg"/><Relationship Id="rId42" Type="http://schemas.openxmlformats.org/officeDocument/2006/relationships/image" Target="../media/image67.png"/><Relationship Id="rId84" Type="http://schemas.openxmlformats.org/officeDocument/2006/relationships/image" Target="../media/image109.png"/><Relationship Id="rId138" Type="http://schemas.openxmlformats.org/officeDocument/2006/relationships/image" Target="../media/image163.png"/><Relationship Id="rId191" Type="http://schemas.openxmlformats.org/officeDocument/2006/relationships/image" Target="../media/image216.png"/><Relationship Id="rId205" Type="http://schemas.openxmlformats.org/officeDocument/2006/relationships/image" Target="../media/image230.png"/><Relationship Id="rId247" Type="http://schemas.openxmlformats.org/officeDocument/2006/relationships/image" Target="../media/image27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png"/><Relationship Id="rId21" Type="http://schemas.openxmlformats.org/officeDocument/2006/relationships/image" Target="../media/image52.png"/><Relationship Id="rId42" Type="http://schemas.openxmlformats.org/officeDocument/2006/relationships/image" Target="../media/image73.png"/><Relationship Id="rId63" Type="http://schemas.openxmlformats.org/officeDocument/2006/relationships/image" Target="../media/image94.png"/><Relationship Id="rId84" Type="http://schemas.openxmlformats.org/officeDocument/2006/relationships/image" Target="../media/image115.png"/><Relationship Id="rId138" Type="http://schemas.openxmlformats.org/officeDocument/2006/relationships/image" Target="../media/image169.png"/><Relationship Id="rId159" Type="http://schemas.openxmlformats.org/officeDocument/2006/relationships/image" Target="../media/image190.png"/><Relationship Id="rId170" Type="http://schemas.openxmlformats.org/officeDocument/2006/relationships/image" Target="../media/image201.png"/><Relationship Id="rId191" Type="http://schemas.openxmlformats.org/officeDocument/2006/relationships/image" Target="../media/image295.png"/><Relationship Id="rId205" Type="http://schemas.openxmlformats.org/officeDocument/2006/relationships/image" Target="../media/image236.png"/><Relationship Id="rId226" Type="http://schemas.openxmlformats.org/officeDocument/2006/relationships/image" Target="../media/image257.png"/><Relationship Id="rId247" Type="http://schemas.openxmlformats.org/officeDocument/2006/relationships/image" Target="../media/image278.png"/><Relationship Id="rId107" Type="http://schemas.openxmlformats.org/officeDocument/2006/relationships/image" Target="../media/image138.png"/><Relationship Id="rId11" Type="http://schemas.openxmlformats.org/officeDocument/2006/relationships/image" Target="../media/image42.png"/><Relationship Id="rId32" Type="http://schemas.openxmlformats.org/officeDocument/2006/relationships/image" Target="../media/image63.png"/><Relationship Id="rId53" Type="http://schemas.openxmlformats.org/officeDocument/2006/relationships/image" Target="../media/image84.png"/><Relationship Id="rId74" Type="http://schemas.openxmlformats.org/officeDocument/2006/relationships/image" Target="../media/image105.png"/><Relationship Id="rId128" Type="http://schemas.openxmlformats.org/officeDocument/2006/relationships/image" Target="../media/image159.png"/><Relationship Id="rId149" Type="http://schemas.openxmlformats.org/officeDocument/2006/relationships/image" Target="../media/image180.png"/><Relationship Id="rId5" Type="http://schemas.openxmlformats.org/officeDocument/2006/relationships/image" Target="../media/image36.png"/><Relationship Id="rId95" Type="http://schemas.openxmlformats.org/officeDocument/2006/relationships/image" Target="../media/image126.png"/><Relationship Id="rId160" Type="http://schemas.openxmlformats.org/officeDocument/2006/relationships/image" Target="../media/image191.png"/><Relationship Id="rId181" Type="http://schemas.openxmlformats.org/officeDocument/2006/relationships/image" Target="../media/image212.png"/><Relationship Id="rId216" Type="http://schemas.openxmlformats.org/officeDocument/2006/relationships/image" Target="../media/image247.png"/><Relationship Id="rId237" Type="http://schemas.openxmlformats.org/officeDocument/2006/relationships/image" Target="../media/image268.png"/><Relationship Id="rId258" Type="http://schemas.openxmlformats.org/officeDocument/2006/relationships/image" Target="../media/image307.png"/><Relationship Id="rId22" Type="http://schemas.openxmlformats.org/officeDocument/2006/relationships/image" Target="../media/image53.png"/><Relationship Id="rId43" Type="http://schemas.openxmlformats.org/officeDocument/2006/relationships/image" Target="../media/image74.png"/><Relationship Id="rId64" Type="http://schemas.openxmlformats.org/officeDocument/2006/relationships/image" Target="../media/image95.png"/><Relationship Id="rId118" Type="http://schemas.openxmlformats.org/officeDocument/2006/relationships/image" Target="../media/image149.png"/><Relationship Id="rId139" Type="http://schemas.openxmlformats.org/officeDocument/2006/relationships/image" Target="../media/image170.png"/><Relationship Id="rId85" Type="http://schemas.openxmlformats.org/officeDocument/2006/relationships/image" Target="../media/image116.png"/><Relationship Id="rId150" Type="http://schemas.openxmlformats.org/officeDocument/2006/relationships/image" Target="../media/image181.png"/><Relationship Id="rId171" Type="http://schemas.openxmlformats.org/officeDocument/2006/relationships/image" Target="../media/image202.png"/><Relationship Id="rId192" Type="http://schemas.openxmlformats.org/officeDocument/2006/relationships/image" Target="../media/image223.png"/><Relationship Id="rId206" Type="http://schemas.openxmlformats.org/officeDocument/2006/relationships/image" Target="../media/image237.png"/><Relationship Id="rId227" Type="http://schemas.openxmlformats.org/officeDocument/2006/relationships/image" Target="../media/image258.png"/><Relationship Id="rId248" Type="http://schemas.openxmlformats.org/officeDocument/2006/relationships/image" Target="../media/image279.png"/><Relationship Id="rId12" Type="http://schemas.openxmlformats.org/officeDocument/2006/relationships/image" Target="../media/image43.png"/><Relationship Id="rId33" Type="http://schemas.openxmlformats.org/officeDocument/2006/relationships/image" Target="../media/image64.png"/><Relationship Id="rId108" Type="http://schemas.openxmlformats.org/officeDocument/2006/relationships/image" Target="../media/image139.png"/><Relationship Id="rId129" Type="http://schemas.openxmlformats.org/officeDocument/2006/relationships/image" Target="../media/image160.png"/><Relationship Id="rId54" Type="http://schemas.openxmlformats.org/officeDocument/2006/relationships/image" Target="../media/image85.png"/><Relationship Id="rId75" Type="http://schemas.openxmlformats.org/officeDocument/2006/relationships/image" Target="../media/image106.png"/><Relationship Id="rId96" Type="http://schemas.openxmlformats.org/officeDocument/2006/relationships/image" Target="../media/image127.png"/><Relationship Id="rId140" Type="http://schemas.openxmlformats.org/officeDocument/2006/relationships/image" Target="../media/image171.png"/><Relationship Id="rId161" Type="http://schemas.openxmlformats.org/officeDocument/2006/relationships/image" Target="../media/image192.png"/><Relationship Id="rId182" Type="http://schemas.openxmlformats.org/officeDocument/2006/relationships/image" Target="../media/image213.png"/><Relationship Id="rId217" Type="http://schemas.openxmlformats.org/officeDocument/2006/relationships/image" Target="../media/image248.png"/><Relationship Id="rId6" Type="http://schemas.openxmlformats.org/officeDocument/2006/relationships/image" Target="../media/image37.png"/><Relationship Id="rId238" Type="http://schemas.openxmlformats.org/officeDocument/2006/relationships/image" Target="../media/image269.png"/><Relationship Id="rId259" Type="http://schemas.openxmlformats.org/officeDocument/2006/relationships/image" Target="../media/image308.png"/><Relationship Id="rId23" Type="http://schemas.openxmlformats.org/officeDocument/2006/relationships/image" Target="../media/image54.png"/><Relationship Id="rId119" Type="http://schemas.openxmlformats.org/officeDocument/2006/relationships/image" Target="../media/image150.png"/><Relationship Id="rId44" Type="http://schemas.openxmlformats.org/officeDocument/2006/relationships/image" Target="../media/image75.png"/><Relationship Id="rId65" Type="http://schemas.openxmlformats.org/officeDocument/2006/relationships/image" Target="../media/image96.png"/><Relationship Id="rId86" Type="http://schemas.openxmlformats.org/officeDocument/2006/relationships/image" Target="../media/image117.png"/><Relationship Id="rId130" Type="http://schemas.openxmlformats.org/officeDocument/2006/relationships/image" Target="../media/image161.png"/><Relationship Id="rId151" Type="http://schemas.openxmlformats.org/officeDocument/2006/relationships/image" Target="../media/image182.png"/><Relationship Id="rId172" Type="http://schemas.openxmlformats.org/officeDocument/2006/relationships/image" Target="../media/image203.png"/><Relationship Id="rId193" Type="http://schemas.openxmlformats.org/officeDocument/2006/relationships/image" Target="../media/image296.png"/><Relationship Id="rId207" Type="http://schemas.openxmlformats.org/officeDocument/2006/relationships/image" Target="../media/image238.png"/><Relationship Id="rId228" Type="http://schemas.openxmlformats.org/officeDocument/2006/relationships/image" Target="../media/image259.png"/><Relationship Id="rId249" Type="http://schemas.openxmlformats.org/officeDocument/2006/relationships/image" Target="../media/image280.png"/><Relationship Id="rId13" Type="http://schemas.openxmlformats.org/officeDocument/2006/relationships/image" Target="../media/image44.png"/><Relationship Id="rId109" Type="http://schemas.openxmlformats.org/officeDocument/2006/relationships/image" Target="../media/image140.png"/><Relationship Id="rId34" Type="http://schemas.openxmlformats.org/officeDocument/2006/relationships/image" Target="../media/image65.png"/><Relationship Id="rId55" Type="http://schemas.openxmlformats.org/officeDocument/2006/relationships/image" Target="../media/image86.png"/><Relationship Id="rId76" Type="http://schemas.openxmlformats.org/officeDocument/2006/relationships/image" Target="../media/image107.png"/><Relationship Id="rId97" Type="http://schemas.openxmlformats.org/officeDocument/2006/relationships/image" Target="../media/image128.png"/><Relationship Id="rId120" Type="http://schemas.openxmlformats.org/officeDocument/2006/relationships/image" Target="../media/image151.png"/><Relationship Id="rId141" Type="http://schemas.openxmlformats.org/officeDocument/2006/relationships/image" Target="../media/image172.png"/><Relationship Id="rId7" Type="http://schemas.openxmlformats.org/officeDocument/2006/relationships/image" Target="../media/image38.png"/><Relationship Id="rId162" Type="http://schemas.openxmlformats.org/officeDocument/2006/relationships/image" Target="../media/image193.png"/><Relationship Id="rId183" Type="http://schemas.openxmlformats.org/officeDocument/2006/relationships/image" Target="../media/image214.png"/><Relationship Id="rId218" Type="http://schemas.openxmlformats.org/officeDocument/2006/relationships/image" Target="../media/image249.png"/><Relationship Id="rId239" Type="http://schemas.openxmlformats.org/officeDocument/2006/relationships/image" Target="../media/image270.png"/><Relationship Id="rId250" Type="http://schemas.openxmlformats.org/officeDocument/2006/relationships/image" Target="../media/image281.png"/><Relationship Id="rId24" Type="http://schemas.openxmlformats.org/officeDocument/2006/relationships/image" Target="../media/image55.png"/><Relationship Id="rId45" Type="http://schemas.openxmlformats.org/officeDocument/2006/relationships/image" Target="../media/image76.png"/><Relationship Id="rId66" Type="http://schemas.openxmlformats.org/officeDocument/2006/relationships/image" Target="../media/image97.png"/><Relationship Id="rId87" Type="http://schemas.openxmlformats.org/officeDocument/2006/relationships/image" Target="../media/image118.png"/><Relationship Id="rId110" Type="http://schemas.openxmlformats.org/officeDocument/2006/relationships/image" Target="../media/image141.png"/><Relationship Id="rId131" Type="http://schemas.openxmlformats.org/officeDocument/2006/relationships/image" Target="../media/image162.png"/><Relationship Id="rId152" Type="http://schemas.openxmlformats.org/officeDocument/2006/relationships/image" Target="../media/image183.png"/><Relationship Id="rId173" Type="http://schemas.openxmlformats.org/officeDocument/2006/relationships/image" Target="../media/image204.png"/><Relationship Id="rId194" Type="http://schemas.openxmlformats.org/officeDocument/2006/relationships/image" Target="../media/image225.png"/><Relationship Id="rId208" Type="http://schemas.openxmlformats.org/officeDocument/2006/relationships/image" Target="../media/image239.png"/><Relationship Id="rId229" Type="http://schemas.openxmlformats.org/officeDocument/2006/relationships/image" Target="../media/image260.png"/><Relationship Id="rId240" Type="http://schemas.openxmlformats.org/officeDocument/2006/relationships/image" Target="../media/image271.png"/><Relationship Id="rId14" Type="http://schemas.openxmlformats.org/officeDocument/2006/relationships/image" Target="../media/image45.png"/><Relationship Id="rId35" Type="http://schemas.openxmlformats.org/officeDocument/2006/relationships/image" Target="../media/image66.png"/><Relationship Id="rId56" Type="http://schemas.openxmlformats.org/officeDocument/2006/relationships/image" Target="../media/image87.png"/><Relationship Id="rId77" Type="http://schemas.openxmlformats.org/officeDocument/2006/relationships/image" Target="../media/image108.png"/><Relationship Id="rId100" Type="http://schemas.openxmlformats.org/officeDocument/2006/relationships/image" Target="../media/image131.png"/><Relationship Id="rId8" Type="http://schemas.openxmlformats.org/officeDocument/2006/relationships/image" Target="../media/image39.png"/><Relationship Id="rId98" Type="http://schemas.openxmlformats.org/officeDocument/2006/relationships/image" Target="../media/image129.png"/><Relationship Id="rId121" Type="http://schemas.openxmlformats.org/officeDocument/2006/relationships/image" Target="../media/image152.png"/><Relationship Id="rId142" Type="http://schemas.openxmlformats.org/officeDocument/2006/relationships/image" Target="../media/image173.png"/><Relationship Id="rId163" Type="http://schemas.openxmlformats.org/officeDocument/2006/relationships/image" Target="../media/image194.png"/><Relationship Id="rId184" Type="http://schemas.openxmlformats.org/officeDocument/2006/relationships/image" Target="../media/image215.png"/><Relationship Id="rId219" Type="http://schemas.openxmlformats.org/officeDocument/2006/relationships/image" Target="../media/image298.png"/><Relationship Id="rId230" Type="http://schemas.openxmlformats.org/officeDocument/2006/relationships/image" Target="../media/image261.png"/><Relationship Id="rId251" Type="http://schemas.openxmlformats.org/officeDocument/2006/relationships/image" Target="../media/image300.png"/><Relationship Id="rId25" Type="http://schemas.openxmlformats.org/officeDocument/2006/relationships/image" Target="../media/image56.png"/><Relationship Id="rId46" Type="http://schemas.openxmlformats.org/officeDocument/2006/relationships/image" Target="../media/image77.png"/><Relationship Id="rId67" Type="http://schemas.openxmlformats.org/officeDocument/2006/relationships/image" Target="../media/image98.png"/><Relationship Id="rId88" Type="http://schemas.openxmlformats.org/officeDocument/2006/relationships/image" Target="../media/image119.png"/><Relationship Id="rId111" Type="http://schemas.openxmlformats.org/officeDocument/2006/relationships/image" Target="../media/image142.png"/><Relationship Id="rId132" Type="http://schemas.openxmlformats.org/officeDocument/2006/relationships/image" Target="../media/image163.png"/><Relationship Id="rId153" Type="http://schemas.openxmlformats.org/officeDocument/2006/relationships/image" Target="../media/image184.png"/><Relationship Id="rId174" Type="http://schemas.openxmlformats.org/officeDocument/2006/relationships/image" Target="../media/image205.png"/><Relationship Id="rId195" Type="http://schemas.openxmlformats.org/officeDocument/2006/relationships/image" Target="../media/image226.png"/><Relationship Id="rId209" Type="http://schemas.openxmlformats.org/officeDocument/2006/relationships/image" Target="../media/image240.png"/><Relationship Id="rId220" Type="http://schemas.openxmlformats.org/officeDocument/2006/relationships/image" Target="../media/image251.png"/><Relationship Id="rId241" Type="http://schemas.openxmlformats.org/officeDocument/2006/relationships/image" Target="../media/image272.png"/><Relationship Id="rId15" Type="http://schemas.openxmlformats.org/officeDocument/2006/relationships/image" Target="../media/image46.png"/><Relationship Id="rId36" Type="http://schemas.openxmlformats.org/officeDocument/2006/relationships/image" Target="../media/image67.png"/><Relationship Id="rId57" Type="http://schemas.openxmlformats.org/officeDocument/2006/relationships/image" Target="../media/image88.png"/><Relationship Id="rId78" Type="http://schemas.openxmlformats.org/officeDocument/2006/relationships/image" Target="../media/image109.png"/><Relationship Id="rId99" Type="http://schemas.openxmlformats.org/officeDocument/2006/relationships/image" Target="../media/image130.png"/><Relationship Id="rId101" Type="http://schemas.openxmlformats.org/officeDocument/2006/relationships/image" Target="../media/image132.png"/><Relationship Id="rId122" Type="http://schemas.openxmlformats.org/officeDocument/2006/relationships/image" Target="../media/image153.png"/><Relationship Id="rId143" Type="http://schemas.openxmlformats.org/officeDocument/2006/relationships/image" Target="../media/image174.png"/><Relationship Id="rId164" Type="http://schemas.openxmlformats.org/officeDocument/2006/relationships/image" Target="../media/image195.png"/><Relationship Id="rId185" Type="http://schemas.openxmlformats.org/officeDocument/2006/relationships/image" Target="../media/image216.png"/><Relationship Id="rId9" Type="http://schemas.openxmlformats.org/officeDocument/2006/relationships/image" Target="../media/image40.png"/><Relationship Id="rId210" Type="http://schemas.openxmlformats.org/officeDocument/2006/relationships/image" Target="../media/image241.png"/><Relationship Id="rId26" Type="http://schemas.openxmlformats.org/officeDocument/2006/relationships/image" Target="../media/image57.png"/><Relationship Id="rId231" Type="http://schemas.openxmlformats.org/officeDocument/2006/relationships/image" Target="../media/image262.png"/><Relationship Id="rId252" Type="http://schemas.openxmlformats.org/officeDocument/2006/relationships/image" Target="../media/image301.png"/><Relationship Id="rId47" Type="http://schemas.openxmlformats.org/officeDocument/2006/relationships/image" Target="../media/image78.png"/><Relationship Id="rId68" Type="http://schemas.openxmlformats.org/officeDocument/2006/relationships/image" Target="../media/image99.png"/><Relationship Id="rId89" Type="http://schemas.openxmlformats.org/officeDocument/2006/relationships/image" Target="../media/image120.png"/><Relationship Id="rId112" Type="http://schemas.openxmlformats.org/officeDocument/2006/relationships/image" Target="../media/image143.png"/><Relationship Id="rId133" Type="http://schemas.openxmlformats.org/officeDocument/2006/relationships/image" Target="../media/image164.png"/><Relationship Id="rId154" Type="http://schemas.openxmlformats.org/officeDocument/2006/relationships/image" Target="../media/image185.png"/><Relationship Id="rId175" Type="http://schemas.openxmlformats.org/officeDocument/2006/relationships/image" Target="../media/image206.png"/><Relationship Id="rId196" Type="http://schemas.openxmlformats.org/officeDocument/2006/relationships/image" Target="../media/image227.png"/><Relationship Id="rId200" Type="http://schemas.openxmlformats.org/officeDocument/2006/relationships/image" Target="../media/image231.png"/><Relationship Id="rId16" Type="http://schemas.openxmlformats.org/officeDocument/2006/relationships/image" Target="../media/image47.png"/><Relationship Id="rId221" Type="http://schemas.openxmlformats.org/officeDocument/2006/relationships/image" Target="../media/image252.png"/><Relationship Id="rId242" Type="http://schemas.openxmlformats.org/officeDocument/2006/relationships/image" Target="../media/image273.png"/><Relationship Id="rId37" Type="http://schemas.openxmlformats.org/officeDocument/2006/relationships/image" Target="../media/image68.png"/><Relationship Id="rId58" Type="http://schemas.openxmlformats.org/officeDocument/2006/relationships/image" Target="../media/image89.png"/><Relationship Id="rId79" Type="http://schemas.openxmlformats.org/officeDocument/2006/relationships/image" Target="../media/image110.png"/><Relationship Id="rId102" Type="http://schemas.openxmlformats.org/officeDocument/2006/relationships/image" Target="../media/image133.png"/><Relationship Id="rId123" Type="http://schemas.openxmlformats.org/officeDocument/2006/relationships/image" Target="../media/image154.png"/><Relationship Id="rId144" Type="http://schemas.openxmlformats.org/officeDocument/2006/relationships/image" Target="../media/image175.png"/><Relationship Id="rId90" Type="http://schemas.openxmlformats.org/officeDocument/2006/relationships/image" Target="../media/image121.png"/><Relationship Id="rId165" Type="http://schemas.openxmlformats.org/officeDocument/2006/relationships/image" Target="../media/image196.png"/><Relationship Id="rId186" Type="http://schemas.openxmlformats.org/officeDocument/2006/relationships/image" Target="../media/image217.png"/><Relationship Id="rId211" Type="http://schemas.openxmlformats.org/officeDocument/2006/relationships/image" Target="../media/image242.png"/><Relationship Id="rId232" Type="http://schemas.openxmlformats.org/officeDocument/2006/relationships/image" Target="../media/image263.png"/><Relationship Id="rId253" Type="http://schemas.openxmlformats.org/officeDocument/2006/relationships/image" Target="../media/image302.png"/><Relationship Id="rId27" Type="http://schemas.openxmlformats.org/officeDocument/2006/relationships/image" Target="../media/image58.png"/><Relationship Id="rId48" Type="http://schemas.openxmlformats.org/officeDocument/2006/relationships/image" Target="../media/image79.png"/><Relationship Id="rId69" Type="http://schemas.openxmlformats.org/officeDocument/2006/relationships/image" Target="../media/image100.png"/><Relationship Id="rId113" Type="http://schemas.openxmlformats.org/officeDocument/2006/relationships/image" Target="../media/image144.png"/><Relationship Id="rId134" Type="http://schemas.openxmlformats.org/officeDocument/2006/relationships/image" Target="../media/image165.png"/><Relationship Id="rId80" Type="http://schemas.openxmlformats.org/officeDocument/2006/relationships/image" Target="../media/image111.png"/><Relationship Id="rId155" Type="http://schemas.openxmlformats.org/officeDocument/2006/relationships/image" Target="../media/image186.png"/><Relationship Id="rId176" Type="http://schemas.openxmlformats.org/officeDocument/2006/relationships/image" Target="../media/image207.png"/><Relationship Id="rId197" Type="http://schemas.openxmlformats.org/officeDocument/2006/relationships/image" Target="../media/image228.png"/><Relationship Id="rId201" Type="http://schemas.openxmlformats.org/officeDocument/2006/relationships/image" Target="../media/image232.png"/><Relationship Id="rId222" Type="http://schemas.openxmlformats.org/officeDocument/2006/relationships/image" Target="../media/image253.png"/><Relationship Id="rId243" Type="http://schemas.openxmlformats.org/officeDocument/2006/relationships/image" Target="../media/image274.png"/><Relationship Id="rId17" Type="http://schemas.openxmlformats.org/officeDocument/2006/relationships/image" Target="../media/image48.png"/><Relationship Id="rId38" Type="http://schemas.openxmlformats.org/officeDocument/2006/relationships/image" Target="../media/image69.png"/><Relationship Id="rId59" Type="http://schemas.openxmlformats.org/officeDocument/2006/relationships/image" Target="../media/image90.png"/><Relationship Id="rId103" Type="http://schemas.openxmlformats.org/officeDocument/2006/relationships/image" Target="../media/image134.png"/><Relationship Id="rId124" Type="http://schemas.openxmlformats.org/officeDocument/2006/relationships/image" Target="../media/image155.png"/><Relationship Id="rId70" Type="http://schemas.openxmlformats.org/officeDocument/2006/relationships/image" Target="../media/image101.png"/><Relationship Id="rId91" Type="http://schemas.openxmlformats.org/officeDocument/2006/relationships/image" Target="../media/image122.png"/><Relationship Id="rId145" Type="http://schemas.openxmlformats.org/officeDocument/2006/relationships/image" Target="../media/image176.png"/><Relationship Id="rId166" Type="http://schemas.openxmlformats.org/officeDocument/2006/relationships/image" Target="../media/image197.png"/><Relationship Id="rId187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3.png"/><Relationship Id="rId233" Type="http://schemas.openxmlformats.org/officeDocument/2006/relationships/image" Target="../media/image264.png"/><Relationship Id="rId254" Type="http://schemas.openxmlformats.org/officeDocument/2006/relationships/image" Target="../media/image303.png"/><Relationship Id="rId28" Type="http://schemas.openxmlformats.org/officeDocument/2006/relationships/image" Target="../media/image59.png"/><Relationship Id="rId49" Type="http://schemas.openxmlformats.org/officeDocument/2006/relationships/image" Target="../media/image80.png"/><Relationship Id="rId114" Type="http://schemas.openxmlformats.org/officeDocument/2006/relationships/image" Target="../media/image145.png"/><Relationship Id="rId60" Type="http://schemas.openxmlformats.org/officeDocument/2006/relationships/image" Target="../media/image91.png"/><Relationship Id="rId81" Type="http://schemas.openxmlformats.org/officeDocument/2006/relationships/image" Target="../media/image112.png"/><Relationship Id="rId135" Type="http://schemas.openxmlformats.org/officeDocument/2006/relationships/image" Target="../media/image166.png"/><Relationship Id="rId156" Type="http://schemas.openxmlformats.org/officeDocument/2006/relationships/image" Target="../media/image187.png"/><Relationship Id="rId177" Type="http://schemas.openxmlformats.org/officeDocument/2006/relationships/image" Target="../media/image208.png"/><Relationship Id="rId198" Type="http://schemas.openxmlformats.org/officeDocument/2006/relationships/image" Target="../media/image229.png"/><Relationship Id="rId202" Type="http://schemas.openxmlformats.org/officeDocument/2006/relationships/image" Target="../media/image233.png"/><Relationship Id="rId223" Type="http://schemas.openxmlformats.org/officeDocument/2006/relationships/image" Target="../media/image254.png"/><Relationship Id="rId244" Type="http://schemas.openxmlformats.org/officeDocument/2006/relationships/image" Target="../media/image275.png"/><Relationship Id="rId18" Type="http://schemas.openxmlformats.org/officeDocument/2006/relationships/image" Target="../media/image49.png"/><Relationship Id="rId39" Type="http://schemas.openxmlformats.org/officeDocument/2006/relationships/image" Target="../media/image70.png"/><Relationship Id="rId50" Type="http://schemas.openxmlformats.org/officeDocument/2006/relationships/image" Target="../media/image81.png"/><Relationship Id="rId104" Type="http://schemas.openxmlformats.org/officeDocument/2006/relationships/image" Target="../media/image135.png"/><Relationship Id="rId125" Type="http://schemas.openxmlformats.org/officeDocument/2006/relationships/image" Target="../media/image156.png"/><Relationship Id="rId146" Type="http://schemas.openxmlformats.org/officeDocument/2006/relationships/image" Target="../media/image177.png"/><Relationship Id="rId167" Type="http://schemas.openxmlformats.org/officeDocument/2006/relationships/image" Target="../media/image198.png"/><Relationship Id="rId188" Type="http://schemas.openxmlformats.org/officeDocument/2006/relationships/image" Target="../media/image293.png"/><Relationship Id="rId71" Type="http://schemas.openxmlformats.org/officeDocument/2006/relationships/image" Target="../media/image102.png"/><Relationship Id="rId92" Type="http://schemas.openxmlformats.org/officeDocument/2006/relationships/image" Target="../media/image123.png"/><Relationship Id="rId213" Type="http://schemas.openxmlformats.org/officeDocument/2006/relationships/image" Target="../media/image244.png"/><Relationship Id="rId234" Type="http://schemas.openxmlformats.org/officeDocument/2006/relationships/image" Target="../media/image265.png"/><Relationship Id="rId2" Type="http://schemas.openxmlformats.org/officeDocument/2006/relationships/image" Target="../media/image292.png"/><Relationship Id="rId29" Type="http://schemas.openxmlformats.org/officeDocument/2006/relationships/image" Target="../media/image60.png"/><Relationship Id="rId255" Type="http://schemas.openxmlformats.org/officeDocument/2006/relationships/image" Target="../media/image304.png"/><Relationship Id="rId40" Type="http://schemas.openxmlformats.org/officeDocument/2006/relationships/image" Target="../media/image71.png"/><Relationship Id="rId115" Type="http://schemas.openxmlformats.org/officeDocument/2006/relationships/image" Target="../media/image146.png"/><Relationship Id="rId136" Type="http://schemas.openxmlformats.org/officeDocument/2006/relationships/image" Target="../media/image167.png"/><Relationship Id="rId157" Type="http://schemas.openxmlformats.org/officeDocument/2006/relationships/image" Target="../media/image188.png"/><Relationship Id="rId178" Type="http://schemas.openxmlformats.org/officeDocument/2006/relationships/image" Target="../media/image209.png"/><Relationship Id="rId61" Type="http://schemas.openxmlformats.org/officeDocument/2006/relationships/image" Target="../media/image92.png"/><Relationship Id="rId82" Type="http://schemas.openxmlformats.org/officeDocument/2006/relationships/image" Target="../media/image113.png"/><Relationship Id="rId199" Type="http://schemas.openxmlformats.org/officeDocument/2006/relationships/image" Target="../media/image230.png"/><Relationship Id="rId203" Type="http://schemas.openxmlformats.org/officeDocument/2006/relationships/image" Target="../media/image234.png"/><Relationship Id="rId19" Type="http://schemas.openxmlformats.org/officeDocument/2006/relationships/image" Target="../media/image50.png"/><Relationship Id="rId224" Type="http://schemas.openxmlformats.org/officeDocument/2006/relationships/image" Target="../media/image299.png"/><Relationship Id="rId245" Type="http://schemas.openxmlformats.org/officeDocument/2006/relationships/image" Target="../media/image276.png"/><Relationship Id="rId30" Type="http://schemas.openxmlformats.org/officeDocument/2006/relationships/image" Target="../media/image61.png"/><Relationship Id="rId105" Type="http://schemas.openxmlformats.org/officeDocument/2006/relationships/image" Target="../media/image136.png"/><Relationship Id="rId126" Type="http://schemas.openxmlformats.org/officeDocument/2006/relationships/image" Target="../media/image157.png"/><Relationship Id="rId147" Type="http://schemas.openxmlformats.org/officeDocument/2006/relationships/image" Target="../media/image178.png"/><Relationship Id="rId168" Type="http://schemas.openxmlformats.org/officeDocument/2006/relationships/image" Target="../media/image199.png"/><Relationship Id="rId51" Type="http://schemas.openxmlformats.org/officeDocument/2006/relationships/image" Target="../media/image82.png"/><Relationship Id="rId72" Type="http://schemas.openxmlformats.org/officeDocument/2006/relationships/image" Target="../media/image103.png"/><Relationship Id="rId93" Type="http://schemas.openxmlformats.org/officeDocument/2006/relationships/image" Target="../media/image124.png"/><Relationship Id="rId189" Type="http://schemas.openxmlformats.org/officeDocument/2006/relationships/image" Target="../media/image220.png"/><Relationship Id="rId3" Type="http://schemas.openxmlformats.org/officeDocument/2006/relationships/image" Target="../media/image34.png"/><Relationship Id="rId214" Type="http://schemas.openxmlformats.org/officeDocument/2006/relationships/image" Target="../media/image245.png"/><Relationship Id="rId235" Type="http://schemas.openxmlformats.org/officeDocument/2006/relationships/image" Target="../media/image266.png"/><Relationship Id="rId256" Type="http://schemas.openxmlformats.org/officeDocument/2006/relationships/image" Target="../media/image305.png"/><Relationship Id="rId116" Type="http://schemas.openxmlformats.org/officeDocument/2006/relationships/image" Target="../media/image147.png"/><Relationship Id="rId137" Type="http://schemas.openxmlformats.org/officeDocument/2006/relationships/image" Target="../media/image168.png"/><Relationship Id="rId158" Type="http://schemas.openxmlformats.org/officeDocument/2006/relationships/image" Target="../media/image189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62" Type="http://schemas.openxmlformats.org/officeDocument/2006/relationships/image" Target="../media/image93.png"/><Relationship Id="rId83" Type="http://schemas.openxmlformats.org/officeDocument/2006/relationships/image" Target="../media/image114.png"/><Relationship Id="rId179" Type="http://schemas.openxmlformats.org/officeDocument/2006/relationships/image" Target="../media/image210.png"/><Relationship Id="rId190" Type="http://schemas.openxmlformats.org/officeDocument/2006/relationships/image" Target="../media/image294.png"/><Relationship Id="rId204" Type="http://schemas.openxmlformats.org/officeDocument/2006/relationships/image" Target="../media/image235.png"/><Relationship Id="rId225" Type="http://schemas.openxmlformats.org/officeDocument/2006/relationships/image" Target="../media/image256.png"/><Relationship Id="rId246" Type="http://schemas.openxmlformats.org/officeDocument/2006/relationships/image" Target="../media/image277.png"/><Relationship Id="rId106" Type="http://schemas.openxmlformats.org/officeDocument/2006/relationships/image" Target="../media/image137.png"/><Relationship Id="rId127" Type="http://schemas.openxmlformats.org/officeDocument/2006/relationships/image" Target="../media/image158.png"/><Relationship Id="rId10" Type="http://schemas.openxmlformats.org/officeDocument/2006/relationships/image" Target="../media/image41.png"/><Relationship Id="rId31" Type="http://schemas.openxmlformats.org/officeDocument/2006/relationships/image" Target="../media/image62.png"/><Relationship Id="rId52" Type="http://schemas.openxmlformats.org/officeDocument/2006/relationships/image" Target="../media/image83.png"/><Relationship Id="rId73" Type="http://schemas.openxmlformats.org/officeDocument/2006/relationships/image" Target="../media/image104.png"/><Relationship Id="rId94" Type="http://schemas.openxmlformats.org/officeDocument/2006/relationships/image" Target="../media/image125.png"/><Relationship Id="rId148" Type="http://schemas.openxmlformats.org/officeDocument/2006/relationships/image" Target="../media/image179.png"/><Relationship Id="rId169" Type="http://schemas.openxmlformats.org/officeDocument/2006/relationships/image" Target="../media/image200.png"/><Relationship Id="rId4" Type="http://schemas.openxmlformats.org/officeDocument/2006/relationships/image" Target="../media/image35.png"/><Relationship Id="rId180" Type="http://schemas.openxmlformats.org/officeDocument/2006/relationships/image" Target="../media/image211.png"/><Relationship Id="rId215" Type="http://schemas.openxmlformats.org/officeDocument/2006/relationships/image" Target="../media/image297.png"/><Relationship Id="rId236" Type="http://schemas.openxmlformats.org/officeDocument/2006/relationships/image" Target="../media/image267.png"/><Relationship Id="rId257" Type="http://schemas.openxmlformats.org/officeDocument/2006/relationships/image" Target="../media/image30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png"/><Relationship Id="rId21" Type="http://schemas.openxmlformats.org/officeDocument/2006/relationships/image" Target="../media/image52.png"/><Relationship Id="rId42" Type="http://schemas.openxmlformats.org/officeDocument/2006/relationships/image" Target="../media/image73.png"/><Relationship Id="rId63" Type="http://schemas.openxmlformats.org/officeDocument/2006/relationships/image" Target="../media/image94.png"/><Relationship Id="rId84" Type="http://schemas.openxmlformats.org/officeDocument/2006/relationships/image" Target="../media/image115.png"/><Relationship Id="rId138" Type="http://schemas.openxmlformats.org/officeDocument/2006/relationships/image" Target="../media/image169.png"/><Relationship Id="rId159" Type="http://schemas.openxmlformats.org/officeDocument/2006/relationships/image" Target="../media/image190.png"/><Relationship Id="rId170" Type="http://schemas.openxmlformats.org/officeDocument/2006/relationships/image" Target="../media/image201.png"/><Relationship Id="rId191" Type="http://schemas.openxmlformats.org/officeDocument/2006/relationships/image" Target="../media/image313.png"/><Relationship Id="rId205" Type="http://schemas.openxmlformats.org/officeDocument/2006/relationships/image" Target="../media/image236.png"/><Relationship Id="rId226" Type="http://schemas.openxmlformats.org/officeDocument/2006/relationships/image" Target="../media/image257.png"/><Relationship Id="rId247" Type="http://schemas.openxmlformats.org/officeDocument/2006/relationships/image" Target="../media/image278.png"/><Relationship Id="rId107" Type="http://schemas.openxmlformats.org/officeDocument/2006/relationships/image" Target="../media/image138.png"/><Relationship Id="rId11" Type="http://schemas.openxmlformats.org/officeDocument/2006/relationships/image" Target="../media/image42.png"/><Relationship Id="rId32" Type="http://schemas.openxmlformats.org/officeDocument/2006/relationships/image" Target="../media/image63.png"/><Relationship Id="rId53" Type="http://schemas.openxmlformats.org/officeDocument/2006/relationships/image" Target="../media/image84.png"/><Relationship Id="rId74" Type="http://schemas.openxmlformats.org/officeDocument/2006/relationships/image" Target="../media/image105.png"/><Relationship Id="rId128" Type="http://schemas.openxmlformats.org/officeDocument/2006/relationships/image" Target="../media/image159.png"/><Relationship Id="rId149" Type="http://schemas.openxmlformats.org/officeDocument/2006/relationships/image" Target="../media/image180.png"/><Relationship Id="rId5" Type="http://schemas.openxmlformats.org/officeDocument/2006/relationships/image" Target="../media/image36.png"/><Relationship Id="rId95" Type="http://schemas.openxmlformats.org/officeDocument/2006/relationships/image" Target="../media/image126.png"/><Relationship Id="rId160" Type="http://schemas.openxmlformats.org/officeDocument/2006/relationships/image" Target="../media/image191.png"/><Relationship Id="rId181" Type="http://schemas.openxmlformats.org/officeDocument/2006/relationships/image" Target="../media/image212.png"/><Relationship Id="rId216" Type="http://schemas.openxmlformats.org/officeDocument/2006/relationships/image" Target="../media/image247.png"/><Relationship Id="rId237" Type="http://schemas.openxmlformats.org/officeDocument/2006/relationships/image" Target="../media/image268.png"/><Relationship Id="rId22" Type="http://schemas.openxmlformats.org/officeDocument/2006/relationships/image" Target="../media/image53.png"/><Relationship Id="rId43" Type="http://schemas.openxmlformats.org/officeDocument/2006/relationships/image" Target="../media/image74.png"/><Relationship Id="rId64" Type="http://schemas.openxmlformats.org/officeDocument/2006/relationships/image" Target="../media/image95.png"/><Relationship Id="rId118" Type="http://schemas.openxmlformats.org/officeDocument/2006/relationships/image" Target="../media/image149.png"/><Relationship Id="rId139" Type="http://schemas.openxmlformats.org/officeDocument/2006/relationships/image" Target="../media/image170.png"/><Relationship Id="rId85" Type="http://schemas.openxmlformats.org/officeDocument/2006/relationships/image" Target="../media/image116.png"/><Relationship Id="rId150" Type="http://schemas.openxmlformats.org/officeDocument/2006/relationships/image" Target="../media/image181.png"/><Relationship Id="rId171" Type="http://schemas.openxmlformats.org/officeDocument/2006/relationships/image" Target="../media/image202.png"/><Relationship Id="rId192" Type="http://schemas.openxmlformats.org/officeDocument/2006/relationships/image" Target="../media/image223.png"/><Relationship Id="rId206" Type="http://schemas.openxmlformats.org/officeDocument/2006/relationships/image" Target="../media/image237.png"/><Relationship Id="rId227" Type="http://schemas.openxmlformats.org/officeDocument/2006/relationships/image" Target="../media/image258.png"/><Relationship Id="rId248" Type="http://schemas.openxmlformats.org/officeDocument/2006/relationships/image" Target="../media/image279.png"/><Relationship Id="rId12" Type="http://schemas.openxmlformats.org/officeDocument/2006/relationships/image" Target="../media/image43.png"/><Relationship Id="rId33" Type="http://schemas.openxmlformats.org/officeDocument/2006/relationships/image" Target="../media/image64.png"/><Relationship Id="rId108" Type="http://schemas.openxmlformats.org/officeDocument/2006/relationships/image" Target="../media/image139.png"/><Relationship Id="rId129" Type="http://schemas.openxmlformats.org/officeDocument/2006/relationships/image" Target="../media/image160.png"/><Relationship Id="rId54" Type="http://schemas.openxmlformats.org/officeDocument/2006/relationships/image" Target="../media/image85.png"/><Relationship Id="rId75" Type="http://schemas.openxmlformats.org/officeDocument/2006/relationships/image" Target="../media/image106.png"/><Relationship Id="rId96" Type="http://schemas.openxmlformats.org/officeDocument/2006/relationships/image" Target="../media/image127.png"/><Relationship Id="rId140" Type="http://schemas.openxmlformats.org/officeDocument/2006/relationships/image" Target="../media/image171.png"/><Relationship Id="rId161" Type="http://schemas.openxmlformats.org/officeDocument/2006/relationships/image" Target="../media/image192.png"/><Relationship Id="rId182" Type="http://schemas.openxmlformats.org/officeDocument/2006/relationships/image" Target="../media/image213.png"/><Relationship Id="rId217" Type="http://schemas.openxmlformats.org/officeDocument/2006/relationships/image" Target="../media/image248.png"/><Relationship Id="rId6" Type="http://schemas.openxmlformats.org/officeDocument/2006/relationships/image" Target="../media/image37.png"/><Relationship Id="rId238" Type="http://schemas.openxmlformats.org/officeDocument/2006/relationships/image" Target="../media/image269.png"/><Relationship Id="rId23" Type="http://schemas.openxmlformats.org/officeDocument/2006/relationships/image" Target="../media/image54.png"/><Relationship Id="rId119" Type="http://schemas.openxmlformats.org/officeDocument/2006/relationships/image" Target="../media/image150.png"/><Relationship Id="rId44" Type="http://schemas.openxmlformats.org/officeDocument/2006/relationships/image" Target="../media/image75.png"/><Relationship Id="rId65" Type="http://schemas.openxmlformats.org/officeDocument/2006/relationships/image" Target="../media/image96.png"/><Relationship Id="rId86" Type="http://schemas.openxmlformats.org/officeDocument/2006/relationships/image" Target="../media/image117.png"/><Relationship Id="rId130" Type="http://schemas.openxmlformats.org/officeDocument/2006/relationships/image" Target="../media/image161.png"/><Relationship Id="rId151" Type="http://schemas.openxmlformats.org/officeDocument/2006/relationships/image" Target="../media/image182.png"/><Relationship Id="rId172" Type="http://schemas.openxmlformats.org/officeDocument/2006/relationships/image" Target="../media/image203.png"/><Relationship Id="rId193" Type="http://schemas.openxmlformats.org/officeDocument/2006/relationships/image" Target="../media/image314.png"/><Relationship Id="rId207" Type="http://schemas.openxmlformats.org/officeDocument/2006/relationships/image" Target="../media/image238.png"/><Relationship Id="rId228" Type="http://schemas.openxmlformats.org/officeDocument/2006/relationships/image" Target="../media/image259.png"/><Relationship Id="rId249" Type="http://schemas.openxmlformats.org/officeDocument/2006/relationships/image" Target="../media/image280.png"/><Relationship Id="rId13" Type="http://schemas.openxmlformats.org/officeDocument/2006/relationships/image" Target="../media/image44.png"/><Relationship Id="rId109" Type="http://schemas.openxmlformats.org/officeDocument/2006/relationships/image" Target="../media/image140.png"/><Relationship Id="rId34" Type="http://schemas.openxmlformats.org/officeDocument/2006/relationships/image" Target="../media/image65.png"/><Relationship Id="rId55" Type="http://schemas.openxmlformats.org/officeDocument/2006/relationships/image" Target="../media/image86.png"/><Relationship Id="rId76" Type="http://schemas.openxmlformats.org/officeDocument/2006/relationships/image" Target="../media/image107.png"/><Relationship Id="rId97" Type="http://schemas.openxmlformats.org/officeDocument/2006/relationships/image" Target="../media/image128.png"/><Relationship Id="rId120" Type="http://schemas.openxmlformats.org/officeDocument/2006/relationships/image" Target="../media/image151.png"/><Relationship Id="rId141" Type="http://schemas.openxmlformats.org/officeDocument/2006/relationships/image" Target="../media/image172.png"/><Relationship Id="rId7" Type="http://schemas.openxmlformats.org/officeDocument/2006/relationships/image" Target="../media/image38.png"/><Relationship Id="rId162" Type="http://schemas.openxmlformats.org/officeDocument/2006/relationships/image" Target="../media/image193.png"/><Relationship Id="rId183" Type="http://schemas.openxmlformats.org/officeDocument/2006/relationships/image" Target="../media/image214.png"/><Relationship Id="rId218" Type="http://schemas.openxmlformats.org/officeDocument/2006/relationships/image" Target="../media/image249.png"/><Relationship Id="rId239" Type="http://schemas.openxmlformats.org/officeDocument/2006/relationships/image" Target="../media/image270.png"/><Relationship Id="rId250" Type="http://schemas.openxmlformats.org/officeDocument/2006/relationships/image" Target="../media/image281.png"/><Relationship Id="rId24" Type="http://schemas.openxmlformats.org/officeDocument/2006/relationships/image" Target="../media/image55.png"/><Relationship Id="rId45" Type="http://schemas.openxmlformats.org/officeDocument/2006/relationships/image" Target="../media/image76.png"/><Relationship Id="rId66" Type="http://schemas.openxmlformats.org/officeDocument/2006/relationships/image" Target="../media/image97.png"/><Relationship Id="rId87" Type="http://schemas.openxmlformats.org/officeDocument/2006/relationships/image" Target="../media/image118.png"/><Relationship Id="rId110" Type="http://schemas.openxmlformats.org/officeDocument/2006/relationships/image" Target="../media/image141.png"/><Relationship Id="rId131" Type="http://schemas.openxmlformats.org/officeDocument/2006/relationships/image" Target="../media/image162.png"/><Relationship Id="rId152" Type="http://schemas.openxmlformats.org/officeDocument/2006/relationships/image" Target="../media/image183.png"/><Relationship Id="rId173" Type="http://schemas.openxmlformats.org/officeDocument/2006/relationships/image" Target="../media/image204.png"/><Relationship Id="rId194" Type="http://schemas.openxmlformats.org/officeDocument/2006/relationships/image" Target="../media/image225.png"/><Relationship Id="rId208" Type="http://schemas.openxmlformats.org/officeDocument/2006/relationships/image" Target="../media/image239.png"/><Relationship Id="rId229" Type="http://schemas.openxmlformats.org/officeDocument/2006/relationships/image" Target="../media/image260.png"/><Relationship Id="rId240" Type="http://schemas.openxmlformats.org/officeDocument/2006/relationships/image" Target="../media/image271.png"/><Relationship Id="rId14" Type="http://schemas.openxmlformats.org/officeDocument/2006/relationships/image" Target="../media/image45.png"/><Relationship Id="rId35" Type="http://schemas.openxmlformats.org/officeDocument/2006/relationships/image" Target="../media/image66.png"/><Relationship Id="rId56" Type="http://schemas.openxmlformats.org/officeDocument/2006/relationships/image" Target="../media/image87.png"/><Relationship Id="rId77" Type="http://schemas.openxmlformats.org/officeDocument/2006/relationships/image" Target="../media/image108.png"/><Relationship Id="rId100" Type="http://schemas.openxmlformats.org/officeDocument/2006/relationships/image" Target="../media/image131.png"/><Relationship Id="rId8" Type="http://schemas.openxmlformats.org/officeDocument/2006/relationships/image" Target="../media/image39.png"/><Relationship Id="rId98" Type="http://schemas.openxmlformats.org/officeDocument/2006/relationships/image" Target="../media/image129.png"/><Relationship Id="rId121" Type="http://schemas.openxmlformats.org/officeDocument/2006/relationships/image" Target="../media/image152.png"/><Relationship Id="rId142" Type="http://schemas.openxmlformats.org/officeDocument/2006/relationships/image" Target="../media/image173.png"/><Relationship Id="rId163" Type="http://schemas.openxmlformats.org/officeDocument/2006/relationships/image" Target="../media/image194.png"/><Relationship Id="rId184" Type="http://schemas.openxmlformats.org/officeDocument/2006/relationships/image" Target="../media/image215.png"/><Relationship Id="rId219" Type="http://schemas.openxmlformats.org/officeDocument/2006/relationships/image" Target="../media/image316.png"/><Relationship Id="rId230" Type="http://schemas.openxmlformats.org/officeDocument/2006/relationships/image" Target="../media/image261.png"/><Relationship Id="rId251" Type="http://schemas.openxmlformats.org/officeDocument/2006/relationships/image" Target="../media/image318.png"/><Relationship Id="rId25" Type="http://schemas.openxmlformats.org/officeDocument/2006/relationships/image" Target="../media/image56.png"/><Relationship Id="rId46" Type="http://schemas.openxmlformats.org/officeDocument/2006/relationships/image" Target="../media/image77.png"/><Relationship Id="rId67" Type="http://schemas.openxmlformats.org/officeDocument/2006/relationships/image" Target="../media/image98.png"/><Relationship Id="rId88" Type="http://schemas.openxmlformats.org/officeDocument/2006/relationships/image" Target="../media/image119.png"/><Relationship Id="rId111" Type="http://schemas.openxmlformats.org/officeDocument/2006/relationships/image" Target="../media/image142.png"/><Relationship Id="rId132" Type="http://schemas.openxmlformats.org/officeDocument/2006/relationships/image" Target="../media/image163.png"/><Relationship Id="rId153" Type="http://schemas.openxmlformats.org/officeDocument/2006/relationships/image" Target="../media/image184.png"/><Relationship Id="rId174" Type="http://schemas.openxmlformats.org/officeDocument/2006/relationships/image" Target="../media/image205.png"/><Relationship Id="rId195" Type="http://schemas.openxmlformats.org/officeDocument/2006/relationships/image" Target="../media/image226.png"/><Relationship Id="rId209" Type="http://schemas.openxmlformats.org/officeDocument/2006/relationships/image" Target="../media/image240.png"/><Relationship Id="rId220" Type="http://schemas.openxmlformats.org/officeDocument/2006/relationships/image" Target="../media/image251.png"/><Relationship Id="rId241" Type="http://schemas.openxmlformats.org/officeDocument/2006/relationships/image" Target="../media/image272.png"/><Relationship Id="rId15" Type="http://schemas.openxmlformats.org/officeDocument/2006/relationships/image" Target="../media/image46.png"/><Relationship Id="rId36" Type="http://schemas.openxmlformats.org/officeDocument/2006/relationships/image" Target="../media/image67.png"/><Relationship Id="rId57" Type="http://schemas.openxmlformats.org/officeDocument/2006/relationships/image" Target="../media/image88.png"/><Relationship Id="rId78" Type="http://schemas.openxmlformats.org/officeDocument/2006/relationships/image" Target="../media/image109.png"/><Relationship Id="rId99" Type="http://schemas.openxmlformats.org/officeDocument/2006/relationships/image" Target="../media/image130.png"/><Relationship Id="rId101" Type="http://schemas.openxmlformats.org/officeDocument/2006/relationships/image" Target="../media/image132.png"/><Relationship Id="rId122" Type="http://schemas.openxmlformats.org/officeDocument/2006/relationships/image" Target="../media/image153.png"/><Relationship Id="rId143" Type="http://schemas.openxmlformats.org/officeDocument/2006/relationships/image" Target="../media/image174.png"/><Relationship Id="rId164" Type="http://schemas.openxmlformats.org/officeDocument/2006/relationships/image" Target="../media/image195.png"/><Relationship Id="rId185" Type="http://schemas.openxmlformats.org/officeDocument/2006/relationships/image" Target="../media/image216.png"/><Relationship Id="rId9" Type="http://schemas.openxmlformats.org/officeDocument/2006/relationships/image" Target="../media/image40.png"/><Relationship Id="rId210" Type="http://schemas.openxmlformats.org/officeDocument/2006/relationships/image" Target="../media/image241.png"/><Relationship Id="rId26" Type="http://schemas.openxmlformats.org/officeDocument/2006/relationships/image" Target="../media/image57.png"/><Relationship Id="rId231" Type="http://schemas.openxmlformats.org/officeDocument/2006/relationships/image" Target="../media/image262.png"/><Relationship Id="rId252" Type="http://schemas.openxmlformats.org/officeDocument/2006/relationships/image" Target="../media/image319.png"/><Relationship Id="rId47" Type="http://schemas.openxmlformats.org/officeDocument/2006/relationships/image" Target="../media/image78.png"/><Relationship Id="rId68" Type="http://schemas.openxmlformats.org/officeDocument/2006/relationships/image" Target="../media/image99.png"/><Relationship Id="rId89" Type="http://schemas.openxmlformats.org/officeDocument/2006/relationships/image" Target="../media/image120.png"/><Relationship Id="rId112" Type="http://schemas.openxmlformats.org/officeDocument/2006/relationships/image" Target="../media/image143.png"/><Relationship Id="rId133" Type="http://schemas.openxmlformats.org/officeDocument/2006/relationships/image" Target="../media/image164.png"/><Relationship Id="rId154" Type="http://schemas.openxmlformats.org/officeDocument/2006/relationships/image" Target="../media/image185.png"/><Relationship Id="rId175" Type="http://schemas.openxmlformats.org/officeDocument/2006/relationships/image" Target="../media/image206.png"/><Relationship Id="rId196" Type="http://schemas.openxmlformats.org/officeDocument/2006/relationships/image" Target="../media/image227.png"/><Relationship Id="rId200" Type="http://schemas.openxmlformats.org/officeDocument/2006/relationships/image" Target="../media/image231.png"/><Relationship Id="rId16" Type="http://schemas.openxmlformats.org/officeDocument/2006/relationships/image" Target="../media/image47.png"/><Relationship Id="rId221" Type="http://schemas.openxmlformats.org/officeDocument/2006/relationships/image" Target="../media/image252.png"/><Relationship Id="rId242" Type="http://schemas.openxmlformats.org/officeDocument/2006/relationships/image" Target="../media/image273.png"/><Relationship Id="rId37" Type="http://schemas.openxmlformats.org/officeDocument/2006/relationships/image" Target="../media/image68.png"/><Relationship Id="rId58" Type="http://schemas.openxmlformats.org/officeDocument/2006/relationships/image" Target="../media/image89.png"/><Relationship Id="rId79" Type="http://schemas.openxmlformats.org/officeDocument/2006/relationships/image" Target="../media/image110.png"/><Relationship Id="rId102" Type="http://schemas.openxmlformats.org/officeDocument/2006/relationships/image" Target="../media/image133.png"/><Relationship Id="rId123" Type="http://schemas.openxmlformats.org/officeDocument/2006/relationships/image" Target="../media/image154.png"/><Relationship Id="rId144" Type="http://schemas.openxmlformats.org/officeDocument/2006/relationships/image" Target="../media/image175.png"/><Relationship Id="rId90" Type="http://schemas.openxmlformats.org/officeDocument/2006/relationships/image" Target="../media/image121.png"/><Relationship Id="rId165" Type="http://schemas.openxmlformats.org/officeDocument/2006/relationships/image" Target="../media/image196.png"/><Relationship Id="rId186" Type="http://schemas.openxmlformats.org/officeDocument/2006/relationships/image" Target="../media/image217.png"/><Relationship Id="rId211" Type="http://schemas.openxmlformats.org/officeDocument/2006/relationships/image" Target="../media/image242.png"/><Relationship Id="rId232" Type="http://schemas.openxmlformats.org/officeDocument/2006/relationships/image" Target="../media/image263.png"/><Relationship Id="rId253" Type="http://schemas.openxmlformats.org/officeDocument/2006/relationships/image" Target="../media/image320.png"/><Relationship Id="rId27" Type="http://schemas.openxmlformats.org/officeDocument/2006/relationships/image" Target="../media/image58.png"/><Relationship Id="rId48" Type="http://schemas.openxmlformats.org/officeDocument/2006/relationships/image" Target="../media/image79.png"/><Relationship Id="rId69" Type="http://schemas.openxmlformats.org/officeDocument/2006/relationships/image" Target="../media/image100.png"/><Relationship Id="rId113" Type="http://schemas.openxmlformats.org/officeDocument/2006/relationships/image" Target="../media/image144.png"/><Relationship Id="rId134" Type="http://schemas.openxmlformats.org/officeDocument/2006/relationships/image" Target="../media/image165.png"/><Relationship Id="rId80" Type="http://schemas.openxmlformats.org/officeDocument/2006/relationships/image" Target="../media/image111.png"/><Relationship Id="rId155" Type="http://schemas.openxmlformats.org/officeDocument/2006/relationships/image" Target="../media/image186.png"/><Relationship Id="rId176" Type="http://schemas.openxmlformats.org/officeDocument/2006/relationships/image" Target="../media/image207.png"/><Relationship Id="rId197" Type="http://schemas.openxmlformats.org/officeDocument/2006/relationships/image" Target="../media/image228.png"/><Relationship Id="rId201" Type="http://schemas.openxmlformats.org/officeDocument/2006/relationships/image" Target="../media/image232.png"/><Relationship Id="rId222" Type="http://schemas.openxmlformats.org/officeDocument/2006/relationships/image" Target="../media/image253.png"/><Relationship Id="rId243" Type="http://schemas.openxmlformats.org/officeDocument/2006/relationships/image" Target="../media/image274.png"/><Relationship Id="rId17" Type="http://schemas.openxmlformats.org/officeDocument/2006/relationships/image" Target="../media/image48.png"/><Relationship Id="rId38" Type="http://schemas.openxmlformats.org/officeDocument/2006/relationships/image" Target="../media/image69.png"/><Relationship Id="rId59" Type="http://schemas.openxmlformats.org/officeDocument/2006/relationships/image" Target="../media/image90.png"/><Relationship Id="rId103" Type="http://schemas.openxmlformats.org/officeDocument/2006/relationships/image" Target="../media/image134.png"/><Relationship Id="rId124" Type="http://schemas.openxmlformats.org/officeDocument/2006/relationships/image" Target="../media/image155.png"/><Relationship Id="rId70" Type="http://schemas.openxmlformats.org/officeDocument/2006/relationships/image" Target="../media/image101.png"/><Relationship Id="rId91" Type="http://schemas.openxmlformats.org/officeDocument/2006/relationships/image" Target="../media/image122.png"/><Relationship Id="rId145" Type="http://schemas.openxmlformats.org/officeDocument/2006/relationships/image" Target="../media/image176.png"/><Relationship Id="rId166" Type="http://schemas.openxmlformats.org/officeDocument/2006/relationships/image" Target="../media/image197.png"/><Relationship Id="rId187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3.png"/><Relationship Id="rId233" Type="http://schemas.openxmlformats.org/officeDocument/2006/relationships/image" Target="../media/image264.png"/><Relationship Id="rId254" Type="http://schemas.openxmlformats.org/officeDocument/2006/relationships/image" Target="../media/image321.png"/><Relationship Id="rId28" Type="http://schemas.openxmlformats.org/officeDocument/2006/relationships/image" Target="../media/image310.png"/><Relationship Id="rId49" Type="http://schemas.openxmlformats.org/officeDocument/2006/relationships/image" Target="../media/image80.png"/><Relationship Id="rId114" Type="http://schemas.openxmlformats.org/officeDocument/2006/relationships/image" Target="../media/image145.png"/><Relationship Id="rId60" Type="http://schemas.openxmlformats.org/officeDocument/2006/relationships/image" Target="../media/image91.png"/><Relationship Id="rId81" Type="http://schemas.openxmlformats.org/officeDocument/2006/relationships/image" Target="../media/image112.png"/><Relationship Id="rId135" Type="http://schemas.openxmlformats.org/officeDocument/2006/relationships/image" Target="../media/image166.png"/><Relationship Id="rId156" Type="http://schemas.openxmlformats.org/officeDocument/2006/relationships/image" Target="../media/image187.png"/><Relationship Id="rId177" Type="http://schemas.openxmlformats.org/officeDocument/2006/relationships/image" Target="../media/image208.png"/><Relationship Id="rId198" Type="http://schemas.openxmlformats.org/officeDocument/2006/relationships/image" Target="../media/image229.png"/><Relationship Id="rId202" Type="http://schemas.openxmlformats.org/officeDocument/2006/relationships/image" Target="../media/image233.png"/><Relationship Id="rId223" Type="http://schemas.openxmlformats.org/officeDocument/2006/relationships/image" Target="../media/image254.png"/><Relationship Id="rId244" Type="http://schemas.openxmlformats.org/officeDocument/2006/relationships/image" Target="../media/image275.png"/><Relationship Id="rId18" Type="http://schemas.openxmlformats.org/officeDocument/2006/relationships/image" Target="../media/image49.png"/><Relationship Id="rId39" Type="http://schemas.openxmlformats.org/officeDocument/2006/relationships/image" Target="../media/image70.png"/><Relationship Id="rId50" Type="http://schemas.openxmlformats.org/officeDocument/2006/relationships/image" Target="../media/image81.png"/><Relationship Id="rId104" Type="http://schemas.openxmlformats.org/officeDocument/2006/relationships/image" Target="../media/image135.png"/><Relationship Id="rId125" Type="http://schemas.openxmlformats.org/officeDocument/2006/relationships/image" Target="../media/image156.png"/><Relationship Id="rId146" Type="http://schemas.openxmlformats.org/officeDocument/2006/relationships/image" Target="../media/image177.png"/><Relationship Id="rId167" Type="http://schemas.openxmlformats.org/officeDocument/2006/relationships/image" Target="../media/image198.png"/><Relationship Id="rId188" Type="http://schemas.openxmlformats.org/officeDocument/2006/relationships/image" Target="../media/image311.png"/><Relationship Id="rId71" Type="http://schemas.openxmlformats.org/officeDocument/2006/relationships/image" Target="../media/image102.png"/><Relationship Id="rId92" Type="http://schemas.openxmlformats.org/officeDocument/2006/relationships/image" Target="../media/image123.png"/><Relationship Id="rId213" Type="http://schemas.openxmlformats.org/officeDocument/2006/relationships/image" Target="../media/image244.png"/><Relationship Id="rId234" Type="http://schemas.openxmlformats.org/officeDocument/2006/relationships/image" Target="../media/image265.png"/><Relationship Id="rId2" Type="http://schemas.openxmlformats.org/officeDocument/2006/relationships/image" Target="../media/image309.png"/><Relationship Id="rId29" Type="http://schemas.openxmlformats.org/officeDocument/2006/relationships/image" Target="../media/image60.png"/><Relationship Id="rId40" Type="http://schemas.openxmlformats.org/officeDocument/2006/relationships/image" Target="../media/image71.png"/><Relationship Id="rId115" Type="http://schemas.openxmlformats.org/officeDocument/2006/relationships/image" Target="../media/image146.png"/><Relationship Id="rId136" Type="http://schemas.openxmlformats.org/officeDocument/2006/relationships/image" Target="../media/image167.png"/><Relationship Id="rId157" Type="http://schemas.openxmlformats.org/officeDocument/2006/relationships/image" Target="../media/image188.png"/><Relationship Id="rId178" Type="http://schemas.openxmlformats.org/officeDocument/2006/relationships/image" Target="../media/image209.png"/><Relationship Id="rId61" Type="http://schemas.openxmlformats.org/officeDocument/2006/relationships/image" Target="../media/image92.png"/><Relationship Id="rId82" Type="http://schemas.openxmlformats.org/officeDocument/2006/relationships/image" Target="../media/image113.png"/><Relationship Id="rId199" Type="http://schemas.openxmlformats.org/officeDocument/2006/relationships/image" Target="../media/image230.png"/><Relationship Id="rId203" Type="http://schemas.openxmlformats.org/officeDocument/2006/relationships/image" Target="../media/image234.png"/><Relationship Id="rId19" Type="http://schemas.openxmlformats.org/officeDocument/2006/relationships/image" Target="../media/image50.png"/><Relationship Id="rId224" Type="http://schemas.openxmlformats.org/officeDocument/2006/relationships/image" Target="../media/image317.png"/><Relationship Id="rId245" Type="http://schemas.openxmlformats.org/officeDocument/2006/relationships/image" Target="../media/image276.png"/><Relationship Id="rId30" Type="http://schemas.openxmlformats.org/officeDocument/2006/relationships/image" Target="../media/image61.png"/><Relationship Id="rId105" Type="http://schemas.openxmlformats.org/officeDocument/2006/relationships/image" Target="../media/image136.png"/><Relationship Id="rId126" Type="http://schemas.openxmlformats.org/officeDocument/2006/relationships/image" Target="../media/image157.png"/><Relationship Id="rId147" Type="http://schemas.openxmlformats.org/officeDocument/2006/relationships/image" Target="../media/image178.png"/><Relationship Id="rId168" Type="http://schemas.openxmlformats.org/officeDocument/2006/relationships/image" Target="../media/image199.png"/><Relationship Id="rId51" Type="http://schemas.openxmlformats.org/officeDocument/2006/relationships/image" Target="../media/image82.png"/><Relationship Id="rId72" Type="http://schemas.openxmlformats.org/officeDocument/2006/relationships/image" Target="../media/image103.png"/><Relationship Id="rId93" Type="http://schemas.openxmlformats.org/officeDocument/2006/relationships/image" Target="../media/image124.png"/><Relationship Id="rId189" Type="http://schemas.openxmlformats.org/officeDocument/2006/relationships/image" Target="../media/image220.png"/><Relationship Id="rId3" Type="http://schemas.openxmlformats.org/officeDocument/2006/relationships/image" Target="../media/image34.png"/><Relationship Id="rId214" Type="http://schemas.openxmlformats.org/officeDocument/2006/relationships/image" Target="../media/image245.png"/><Relationship Id="rId235" Type="http://schemas.openxmlformats.org/officeDocument/2006/relationships/image" Target="../media/image266.png"/><Relationship Id="rId116" Type="http://schemas.openxmlformats.org/officeDocument/2006/relationships/image" Target="../media/image147.png"/><Relationship Id="rId137" Type="http://schemas.openxmlformats.org/officeDocument/2006/relationships/image" Target="../media/image168.png"/><Relationship Id="rId158" Type="http://schemas.openxmlformats.org/officeDocument/2006/relationships/image" Target="../media/image189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62" Type="http://schemas.openxmlformats.org/officeDocument/2006/relationships/image" Target="../media/image93.png"/><Relationship Id="rId83" Type="http://schemas.openxmlformats.org/officeDocument/2006/relationships/image" Target="../media/image114.png"/><Relationship Id="rId179" Type="http://schemas.openxmlformats.org/officeDocument/2006/relationships/image" Target="../media/image210.png"/><Relationship Id="rId190" Type="http://schemas.openxmlformats.org/officeDocument/2006/relationships/image" Target="../media/image312.png"/><Relationship Id="rId204" Type="http://schemas.openxmlformats.org/officeDocument/2006/relationships/image" Target="../media/image235.png"/><Relationship Id="rId225" Type="http://schemas.openxmlformats.org/officeDocument/2006/relationships/image" Target="../media/image256.png"/><Relationship Id="rId246" Type="http://schemas.openxmlformats.org/officeDocument/2006/relationships/image" Target="../media/image277.png"/><Relationship Id="rId106" Type="http://schemas.openxmlformats.org/officeDocument/2006/relationships/image" Target="../media/image137.png"/><Relationship Id="rId127" Type="http://schemas.openxmlformats.org/officeDocument/2006/relationships/image" Target="../media/image158.png"/><Relationship Id="rId10" Type="http://schemas.openxmlformats.org/officeDocument/2006/relationships/image" Target="../media/image41.png"/><Relationship Id="rId31" Type="http://schemas.openxmlformats.org/officeDocument/2006/relationships/image" Target="../media/image62.png"/><Relationship Id="rId52" Type="http://schemas.openxmlformats.org/officeDocument/2006/relationships/image" Target="../media/image83.png"/><Relationship Id="rId73" Type="http://schemas.openxmlformats.org/officeDocument/2006/relationships/image" Target="../media/image104.png"/><Relationship Id="rId94" Type="http://schemas.openxmlformats.org/officeDocument/2006/relationships/image" Target="../media/image125.png"/><Relationship Id="rId148" Type="http://schemas.openxmlformats.org/officeDocument/2006/relationships/image" Target="../media/image179.png"/><Relationship Id="rId169" Type="http://schemas.openxmlformats.org/officeDocument/2006/relationships/image" Target="../media/image200.png"/><Relationship Id="rId4" Type="http://schemas.openxmlformats.org/officeDocument/2006/relationships/image" Target="../media/image35.png"/><Relationship Id="rId180" Type="http://schemas.openxmlformats.org/officeDocument/2006/relationships/image" Target="../media/image211.png"/><Relationship Id="rId215" Type="http://schemas.openxmlformats.org/officeDocument/2006/relationships/image" Target="../media/image315.png"/><Relationship Id="rId236" Type="http://schemas.openxmlformats.org/officeDocument/2006/relationships/image" Target="../media/image26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1" Type="http://schemas.openxmlformats.org/officeDocument/2006/relationships/image" Target="../media/image51.png"/><Relationship Id="rId42" Type="http://schemas.openxmlformats.org/officeDocument/2006/relationships/image" Target="../media/image72.png"/><Relationship Id="rId63" Type="http://schemas.openxmlformats.org/officeDocument/2006/relationships/image" Target="../media/image93.png"/><Relationship Id="rId84" Type="http://schemas.openxmlformats.org/officeDocument/2006/relationships/image" Target="../media/image114.png"/><Relationship Id="rId138" Type="http://schemas.openxmlformats.org/officeDocument/2006/relationships/image" Target="../media/image168.png"/><Relationship Id="rId159" Type="http://schemas.openxmlformats.org/officeDocument/2006/relationships/image" Target="../media/image189.png"/><Relationship Id="rId170" Type="http://schemas.openxmlformats.org/officeDocument/2006/relationships/image" Target="../media/image200.png"/><Relationship Id="rId191" Type="http://schemas.openxmlformats.org/officeDocument/2006/relationships/image" Target="../media/image328.png"/><Relationship Id="rId205" Type="http://schemas.openxmlformats.org/officeDocument/2006/relationships/image" Target="../media/image235.png"/><Relationship Id="rId226" Type="http://schemas.openxmlformats.org/officeDocument/2006/relationships/image" Target="../media/image256.png"/><Relationship Id="rId247" Type="http://schemas.openxmlformats.org/officeDocument/2006/relationships/image" Target="../media/image277.png"/><Relationship Id="rId107" Type="http://schemas.openxmlformats.org/officeDocument/2006/relationships/image" Target="../media/image137.png"/><Relationship Id="rId11" Type="http://schemas.openxmlformats.org/officeDocument/2006/relationships/image" Target="../media/image41.png"/><Relationship Id="rId32" Type="http://schemas.openxmlformats.org/officeDocument/2006/relationships/image" Target="../media/image325.png"/><Relationship Id="rId53" Type="http://schemas.openxmlformats.org/officeDocument/2006/relationships/image" Target="../media/image83.png"/><Relationship Id="rId74" Type="http://schemas.openxmlformats.org/officeDocument/2006/relationships/image" Target="../media/image104.png"/><Relationship Id="rId128" Type="http://schemas.openxmlformats.org/officeDocument/2006/relationships/image" Target="../media/image158.png"/><Relationship Id="rId149" Type="http://schemas.openxmlformats.org/officeDocument/2006/relationships/image" Target="../media/image179.png"/><Relationship Id="rId5" Type="http://schemas.openxmlformats.org/officeDocument/2006/relationships/image" Target="../media/image35.png"/><Relationship Id="rId95" Type="http://schemas.openxmlformats.org/officeDocument/2006/relationships/image" Target="../media/image125.png"/><Relationship Id="rId160" Type="http://schemas.openxmlformats.org/officeDocument/2006/relationships/image" Target="../media/image190.png"/><Relationship Id="rId181" Type="http://schemas.openxmlformats.org/officeDocument/2006/relationships/image" Target="../media/image211.png"/><Relationship Id="rId216" Type="http://schemas.openxmlformats.org/officeDocument/2006/relationships/image" Target="../media/image331.png"/><Relationship Id="rId237" Type="http://schemas.openxmlformats.org/officeDocument/2006/relationships/image" Target="../media/image267.png"/><Relationship Id="rId22" Type="http://schemas.openxmlformats.org/officeDocument/2006/relationships/image" Target="../media/image52.png"/><Relationship Id="rId43" Type="http://schemas.openxmlformats.org/officeDocument/2006/relationships/image" Target="../media/image73.png"/><Relationship Id="rId64" Type="http://schemas.openxmlformats.org/officeDocument/2006/relationships/image" Target="../media/image94.png"/><Relationship Id="rId118" Type="http://schemas.openxmlformats.org/officeDocument/2006/relationships/image" Target="../media/image148.png"/><Relationship Id="rId139" Type="http://schemas.openxmlformats.org/officeDocument/2006/relationships/image" Target="../media/image169.png"/><Relationship Id="rId85" Type="http://schemas.openxmlformats.org/officeDocument/2006/relationships/image" Target="../media/image115.png"/><Relationship Id="rId150" Type="http://schemas.openxmlformats.org/officeDocument/2006/relationships/image" Target="../media/image180.png"/><Relationship Id="rId171" Type="http://schemas.openxmlformats.org/officeDocument/2006/relationships/image" Target="../media/image201.png"/><Relationship Id="rId192" Type="http://schemas.openxmlformats.org/officeDocument/2006/relationships/image" Target="../media/image329.png"/><Relationship Id="rId206" Type="http://schemas.openxmlformats.org/officeDocument/2006/relationships/image" Target="../media/image236.png"/><Relationship Id="rId227" Type="http://schemas.openxmlformats.org/officeDocument/2006/relationships/image" Target="../media/image257.png"/><Relationship Id="rId248" Type="http://schemas.openxmlformats.org/officeDocument/2006/relationships/image" Target="../media/image278.png"/><Relationship Id="rId12" Type="http://schemas.openxmlformats.org/officeDocument/2006/relationships/image" Target="../media/image42.png"/><Relationship Id="rId33" Type="http://schemas.openxmlformats.org/officeDocument/2006/relationships/image" Target="../media/image63.png"/><Relationship Id="rId108" Type="http://schemas.openxmlformats.org/officeDocument/2006/relationships/image" Target="../media/image138.png"/><Relationship Id="rId129" Type="http://schemas.openxmlformats.org/officeDocument/2006/relationships/image" Target="../media/image159.png"/><Relationship Id="rId54" Type="http://schemas.openxmlformats.org/officeDocument/2006/relationships/image" Target="../media/image84.png"/><Relationship Id="rId75" Type="http://schemas.openxmlformats.org/officeDocument/2006/relationships/image" Target="../media/image105.png"/><Relationship Id="rId96" Type="http://schemas.openxmlformats.org/officeDocument/2006/relationships/image" Target="../media/image126.png"/><Relationship Id="rId140" Type="http://schemas.openxmlformats.org/officeDocument/2006/relationships/image" Target="../media/image170.png"/><Relationship Id="rId161" Type="http://schemas.openxmlformats.org/officeDocument/2006/relationships/image" Target="../media/image191.png"/><Relationship Id="rId182" Type="http://schemas.openxmlformats.org/officeDocument/2006/relationships/image" Target="../media/image212.png"/><Relationship Id="rId217" Type="http://schemas.openxmlformats.org/officeDocument/2006/relationships/image" Target="../media/image247.png"/><Relationship Id="rId6" Type="http://schemas.openxmlformats.org/officeDocument/2006/relationships/image" Target="../media/image36.png"/><Relationship Id="rId238" Type="http://schemas.openxmlformats.org/officeDocument/2006/relationships/image" Target="../media/image268.png"/><Relationship Id="rId23" Type="http://schemas.openxmlformats.org/officeDocument/2006/relationships/image" Target="../media/image53.png"/><Relationship Id="rId119" Type="http://schemas.openxmlformats.org/officeDocument/2006/relationships/image" Target="../media/image149.png"/><Relationship Id="rId44" Type="http://schemas.openxmlformats.org/officeDocument/2006/relationships/image" Target="../media/image74.png"/><Relationship Id="rId65" Type="http://schemas.openxmlformats.org/officeDocument/2006/relationships/image" Target="../media/image95.png"/><Relationship Id="rId86" Type="http://schemas.openxmlformats.org/officeDocument/2006/relationships/image" Target="../media/image116.png"/><Relationship Id="rId130" Type="http://schemas.openxmlformats.org/officeDocument/2006/relationships/image" Target="../media/image160.png"/><Relationship Id="rId151" Type="http://schemas.openxmlformats.org/officeDocument/2006/relationships/image" Target="../media/image181.png"/><Relationship Id="rId172" Type="http://schemas.openxmlformats.org/officeDocument/2006/relationships/image" Target="../media/image202.png"/><Relationship Id="rId193" Type="http://schemas.openxmlformats.org/officeDocument/2006/relationships/image" Target="../media/image223.png"/><Relationship Id="rId207" Type="http://schemas.openxmlformats.org/officeDocument/2006/relationships/image" Target="../media/image237.png"/><Relationship Id="rId228" Type="http://schemas.openxmlformats.org/officeDocument/2006/relationships/image" Target="../media/image258.png"/><Relationship Id="rId249" Type="http://schemas.openxmlformats.org/officeDocument/2006/relationships/image" Target="../media/image279.png"/><Relationship Id="rId13" Type="http://schemas.openxmlformats.org/officeDocument/2006/relationships/image" Target="../media/image43.png"/><Relationship Id="rId109" Type="http://schemas.openxmlformats.org/officeDocument/2006/relationships/image" Target="../media/image139.png"/><Relationship Id="rId34" Type="http://schemas.openxmlformats.org/officeDocument/2006/relationships/image" Target="../media/image326.png"/><Relationship Id="rId55" Type="http://schemas.openxmlformats.org/officeDocument/2006/relationships/image" Target="../media/image85.png"/><Relationship Id="rId76" Type="http://schemas.openxmlformats.org/officeDocument/2006/relationships/image" Target="../media/image106.png"/><Relationship Id="rId97" Type="http://schemas.openxmlformats.org/officeDocument/2006/relationships/image" Target="../media/image127.png"/><Relationship Id="rId120" Type="http://schemas.openxmlformats.org/officeDocument/2006/relationships/image" Target="../media/image150.png"/><Relationship Id="rId141" Type="http://schemas.openxmlformats.org/officeDocument/2006/relationships/image" Target="../media/image171.png"/><Relationship Id="rId7" Type="http://schemas.openxmlformats.org/officeDocument/2006/relationships/image" Target="../media/image37.png"/><Relationship Id="rId162" Type="http://schemas.openxmlformats.org/officeDocument/2006/relationships/image" Target="../media/image192.png"/><Relationship Id="rId183" Type="http://schemas.openxmlformats.org/officeDocument/2006/relationships/image" Target="../media/image213.png"/><Relationship Id="rId218" Type="http://schemas.openxmlformats.org/officeDocument/2006/relationships/image" Target="../media/image248.png"/><Relationship Id="rId239" Type="http://schemas.openxmlformats.org/officeDocument/2006/relationships/image" Target="../media/image269.png"/><Relationship Id="rId250" Type="http://schemas.openxmlformats.org/officeDocument/2006/relationships/image" Target="../media/image280.png"/><Relationship Id="rId24" Type="http://schemas.openxmlformats.org/officeDocument/2006/relationships/image" Target="../media/image54.png"/><Relationship Id="rId45" Type="http://schemas.openxmlformats.org/officeDocument/2006/relationships/image" Target="../media/image75.png"/><Relationship Id="rId66" Type="http://schemas.openxmlformats.org/officeDocument/2006/relationships/image" Target="../media/image96.png"/><Relationship Id="rId87" Type="http://schemas.openxmlformats.org/officeDocument/2006/relationships/image" Target="../media/image117.png"/><Relationship Id="rId110" Type="http://schemas.openxmlformats.org/officeDocument/2006/relationships/image" Target="../media/image140.png"/><Relationship Id="rId131" Type="http://schemas.openxmlformats.org/officeDocument/2006/relationships/image" Target="../media/image161.png"/><Relationship Id="rId152" Type="http://schemas.openxmlformats.org/officeDocument/2006/relationships/image" Target="../media/image182.png"/><Relationship Id="rId173" Type="http://schemas.openxmlformats.org/officeDocument/2006/relationships/image" Target="../media/image203.png"/><Relationship Id="rId194" Type="http://schemas.openxmlformats.org/officeDocument/2006/relationships/image" Target="../media/image330.png"/><Relationship Id="rId208" Type="http://schemas.openxmlformats.org/officeDocument/2006/relationships/image" Target="../media/image238.png"/><Relationship Id="rId229" Type="http://schemas.openxmlformats.org/officeDocument/2006/relationships/image" Target="../media/image259.png"/><Relationship Id="rId240" Type="http://schemas.openxmlformats.org/officeDocument/2006/relationships/image" Target="../media/image270.png"/><Relationship Id="rId14" Type="http://schemas.openxmlformats.org/officeDocument/2006/relationships/image" Target="../media/image44.png"/><Relationship Id="rId35" Type="http://schemas.openxmlformats.org/officeDocument/2006/relationships/image" Target="../media/image65.png"/><Relationship Id="rId56" Type="http://schemas.openxmlformats.org/officeDocument/2006/relationships/image" Target="../media/image86.png"/><Relationship Id="rId77" Type="http://schemas.openxmlformats.org/officeDocument/2006/relationships/image" Target="../media/image107.png"/><Relationship Id="rId100" Type="http://schemas.openxmlformats.org/officeDocument/2006/relationships/image" Target="../media/image130.png"/><Relationship Id="rId8" Type="http://schemas.openxmlformats.org/officeDocument/2006/relationships/image" Target="../media/image38.png"/><Relationship Id="rId98" Type="http://schemas.openxmlformats.org/officeDocument/2006/relationships/image" Target="../media/image128.png"/><Relationship Id="rId121" Type="http://schemas.openxmlformats.org/officeDocument/2006/relationships/image" Target="../media/image151.png"/><Relationship Id="rId142" Type="http://schemas.openxmlformats.org/officeDocument/2006/relationships/image" Target="../media/image172.png"/><Relationship Id="rId163" Type="http://schemas.openxmlformats.org/officeDocument/2006/relationships/image" Target="../media/image193.png"/><Relationship Id="rId184" Type="http://schemas.openxmlformats.org/officeDocument/2006/relationships/image" Target="../media/image214.png"/><Relationship Id="rId219" Type="http://schemas.openxmlformats.org/officeDocument/2006/relationships/image" Target="../media/image249.png"/><Relationship Id="rId230" Type="http://schemas.openxmlformats.org/officeDocument/2006/relationships/image" Target="../media/image260.png"/><Relationship Id="rId251" Type="http://schemas.openxmlformats.org/officeDocument/2006/relationships/image" Target="../media/image281.png"/><Relationship Id="rId25" Type="http://schemas.openxmlformats.org/officeDocument/2006/relationships/image" Target="../media/image55.png"/><Relationship Id="rId46" Type="http://schemas.openxmlformats.org/officeDocument/2006/relationships/image" Target="../media/image76.png"/><Relationship Id="rId67" Type="http://schemas.openxmlformats.org/officeDocument/2006/relationships/image" Target="../media/image97.png"/><Relationship Id="rId88" Type="http://schemas.openxmlformats.org/officeDocument/2006/relationships/image" Target="../media/image118.png"/><Relationship Id="rId111" Type="http://schemas.openxmlformats.org/officeDocument/2006/relationships/image" Target="../media/image141.png"/><Relationship Id="rId132" Type="http://schemas.openxmlformats.org/officeDocument/2006/relationships/image" Target="../media/image162.png"/><Relationship Id="rId153" Type="http://schemas.openxmlformats.org/officeDocument/2006/relationships/image" Target="../media/image183.png"/><Relationship Id="rId174" Type="http://schemas.openxmlformats.org/officeDocument/2006/relationships/image" Target="../media/image204.png"/><Relationship Id="rId195" Type="http://schemas.openxmlformats.org/officeDocument/2006/relationships/image" Target="../media/image225.png"/><Relationship Id="rId209" Type="http://schemas.openxmlformats.org/officeDocument/2006/relationships/image" Target="../media/image239.png"/><Relationship Id="rId220" Type="http://schemas.openxmlformats.org/officeDocument/2006/relationships/image" Target="../media/image332.png"/><Relationship Id="rId241" Type="http://schemas.openxmlformats.org/officeDocument/2006/relationships/image" Target="../media/image271.png"/><Relationship Id="rId15" Type="http://schemas.openxmlformats.org/officeDocument/2006/relationships/image" Target="../media/image45.png"/><Relationship Id="rId36" Type="http://schemas.openxmlformats.org/officeDocument/2006/relationships/image" Target="../media/image66.png"/><Relationship Id="rId57" Type="http://schemas.openxmlformats.org/officeDocument/2006/relationships/image" Target="../media/image87.png"/><Relationship Id="rId78" Type="http://schemas.openxmlformats.org/officeDocument/2006/relationships/image" Target="../media/image108.png"/><Relationship Id="rId99" Type="http://schemas.openxmlformats.org/officeDocument/2006/relationships/image" Target="../media/image129.png"/><Relationship Id="rId101" Type="http://schemas.openxmlformats.org/officeDocument/2006/relationships/image" Target="../media/image131.png"/><Relationship Id="rId122" Type="http://schemas.openxmlformats.org/officeDocument/2006/relationships/image" Target="../media/image152.png"/><Relationship Id="rId143" Type="http://schemas.openxmlformats.org/officeDocument/2006/relationships/image" Target="../media/image173.png"/><Relationship Id="rId164" Type="http://schemas.openxmlformats.org/officeDocument/2006/relationships/image" Target="../media/image194.png"/><Relationship Id="rId185" Type="http://schemas.openxmlformats.org/officeDocument/2006/relationships/image" Target="../media/image215.png"/><Relationship Id="rId9" Type="http://schemas.openxmlformats.org/officeDocument/2006/relationships/image" Target="../media/image39.png"/><Relationship Id="rId210" Type="http://schemas.openxmlformats.org/officeDocument/2006/relationships/image" Target="../media/image240.png"/><Relationship Id="rId26" Type="http://schemas.openxmlformats.org/officeDocument/2006/relationships/image" Target="../media/image56.png"/><Relationship Id="rId231" Type="http://schemas.openxmlformats.org/officeDocument/2006/relationships/image" Target="../media/image261.png"/><Relationship Id="rId252" Type="http://schemas.openxmlformats.org/officeDocument/2006/relationships/image" Target="../media/image334.png"/><Relationship Id="rId47" Type="http://schemas.openxmlformats.org/officeDocument/2006/relationships/image" Target="../media/image77.png"/><Relationship Id="rId68" Type="http://schemas.openxmlformats.org/officeDocument/2006/relationships/image" Target="../media/image98.png"/><Relationship Id="rId89" Type="http://schemas.openxmlformats.org/officeDocument/2006/relationships/image" Target="../media/image119.png"/><Relationship Id="rId112" Type="http://schemas.openxmlformats.org/officeDocument/2006/relationships/image" Target="../media/image142.png"/><Relationship Id="rId133" Type="http://schemas.openxmlformats.org/officeDocument/2006/relationships/image" Target="../media/image163.png"/><Relationship Id="rId154" Type="http://schemas.openxmlformats.org/officeDocument/2006/relationships/image" Target="../media/image184.png"/><Relationship Id="rId175" Type="http://schemas.openxmlformats.org/officeDocument/2006/relationships/image" Target="../media/image205.png"/><Relationship Id="rId196" Type="http://schemas.openxmlformats.org/officeDocument/2006/relationships/image" Target="../media/image226.png"/><Relationship Id="rId200" Type="http://schemas.openxmlformats.org/officeDocument/2006/relationships/image" Target="../media/image230.png"/><Relationship Id="rId16" Type="http://schemas.openxmlformats.org/officeDocument/2006/relationships/image" Target="../media/image46.png"/><Relationship Id="rId221" Type="http://schemas.openxmlformats.org/officeDocument/2006/relationships/image" Target="../media/image251.png"/><Relationship Id="rId242" Type="http://schemas.openxmlformats.org/officeDocument/2006/relationships/image" Target="../media/image272.png"/><Relationship Id="rId37" Type="http://schemas.openxmlformats.org/officeDocument/2006/relationships/image" Target="../media/image67.png"/><Relationship Id="rId58" Type="http://schemas.openxmlformats.org/officeDocument/2006/relationships/image" Target="../media/image88.png"/><Relationship Id="rId79" Type="http://schemas.openxmlformats.org/officeDocument/2006/relationships/image" Target="../media/image109.png"/><Relationship Id="rId102" Type="http://schemas.openxmlformats.org/officeDocument/2006/relationships/image" Target="../media/image132.png"/><Relationship Id="rId123" Type="http://schemas.openxmlformats.org/officeDocument/2006/relationships/image" Target="../media/image153.png"/><Relationship Id="rId144" Type="http://schemas.openxmlformats.org/officeDocument/2006/relationships/image" Target="../media/image174.png"/><Relationship Id="rId90" Type="http://schemas.openxmlformats.org/officeDocument/2006/relationships/image" Target="../media/image120.png"/><Relationship Id="rId165" Type="http://schemas.openxmlformats.org/officeDocument/2006/relationships/image" Target="../media/image195.png"/><Relationship Id="rId186" Type="http://schemas.openxmlformats.org/officeDocument/2006/relationships/image" Target="../media/image216.png"/><Relationship Id="rId211" Type="http://schemas.openxmlformats.org/officeDocument/2006/relationships/image" Target="../media/image241.png"/><Relationship Id="rId232" Type="http://schemas.openxmlformats.org/officeDocument/2006/relationships/image" Target="../media/image262.png"/><Relationship Id="rId253" Type="http://schemas.openxmlformats.org/officeDocument/2006/relationships/image" Target="../media/image303.png"/><Relationship Id="rId27" Type="http://schemas.openxmlformats.org/officeDocument/2006/relationships/image" Target="../media/image57.png"/><Relationship Id="rId48" Type="http://schemas.openxmlformats.org/officeDocument/2006/relationships/image" Target="../media/image78.png"/><Relationship Id="rId69" Type="http://schemas.openxmlformats.org/officeDocument/2006/relationships/image" Target="../media/image99.png"/><Relationship Id="rId113" Type="http://schemas.openxmlformats.org/officeDocument/2006/relationships/image" Target="../media/image143.png"/><Relationship Id="rId134" Type="http://schemas.openxmlformats.org/officeDocument/2006/relationships/image" Target="../media/image164.png"/><Relationship Id="rId80" Type="http://schemas.openxmlformats.org/officeDocument/2006/relationships/image" Target="../media/image110.png"/><Relationship Id="rId155" Type="http://schemas.openxmlformats.org/officeDocument/2006/relationships/image" Target="../media/image185.png"/><Relationship Id="rId176" Type="http://schemas.openxmlformats.org/officeDocument/2006/relationships/image" Target="../media/image206.png"/><Relationship Id="rId197" Type="http://schemas.openxmlformats.org/officeDocument/2006/relationships/image" Target="../media/image227.png"/><Relationship Id="rId201" Type="http://schemas.openxmlformats.org/officeDocument/2006/relationships/image" Target="../media/image231.png"/><Relationship Id="rId222" Type="http://schemas.openxmlformats.org/officeDocument/2006/relationships/image" Target="../media/image252.png"/><Relationship Id="rId243" Type="http://schemas.openxmlformats.org/officeDocument/2006/relationships/image" Target="../media/image273.png"/><Relationship Id="rId17" Type="http://schemas.openxmlformats.org/officeDocument/2006/relationships/image" Target="../media/image47.png"/><Relationship Id="rId38" Type="http://schemas.openxmlformats.org/officeDocument/2006/relationships/image" Target="../media/image68.png"/><Relationship Id="rId59" Type="http://schemas.openxmlformats.org/officeDocument/2006/relationships/image" Target="../media/image89.png"/><Relationship Id="rId103" Type="http://schemas.openxmlformats.org/officeDocument/2006/relationships/image" Target="../media/image133.png"/><Relationship Id="rId124" Type="http://schemas.openxmlformats.org/officeDocument/2006/relationships/image" Target="../media/image154.png"/><Relationship Id="rId70" Type="http://schemas.openxmlformats.org/officeDocument/2006/relationships/image" Target="../media/image100.png"/><Relationship Id="rId91" Type="http://schemas.openxmlformats.org/officeDocument/2006/relationships/image" Target="../media/image121.png"/><Relationship Id="rId145" Type="http://schemas.openxmlformats.org/officeDocument/2006/relationships/image" Target="../media/image175.png"/><Relationship Id="rId166" Type="http://schemas.openxmlformats.org/officeDocument/2006/relationships/image" Target="../media/image196.png"/><Relationship Id="rId187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2.png"/><Relationship Id="rId233" Type="http://schemas.openxmlformats.org/officeDocument/2006/relationships/image" Target="../media/image263.png"/><Relationship Id="rId254" Type="http://schemas.openxmlformats.org/officeDocument/2006/relationships/image" Target="../media/image304.png"/><Relationship Id="rId28" Type="http://schemas.openxmlformats.org/officeDocument/2006/relationships/image" Target="../media/image58.png"/><Relationship Id="rId49" Type="http://schemas.openxmlformats.org/officeDocument/2006/relationships/image" Target="../media/image79.png"/><Relationship Id="rId114" Type="http://schemas.openxmlformats.org/officeDocument/2006/relationships/image" Target="../media/image144.png"/><Relationship Id="rId60" Type="http://schemas.openxmlformats.org/officeDocument/2006/relationships/image" Target="../media/image90.png"/><Relationship Id="rId81" Type="http://schemas.openxmlformats.org/officeDocument/2006/relationships/image" Target="../media/image111.png"/><Relationship Id="rId135" Type="http://schemas.openxmlformats.org/officeDocument/2006/relationships/image" Target="../media/image165.png"/><Relationship Id="rId156" Type="http://schemas.openxmlformats.org/officeDocument/2006/relationships/image" Target="../media/image186.png"/><Relationship Id="rId177" Type="http://schemas.openxmlformats.org/officeDocument/2006/relationships/image" Target="../media/image207.png"/><Relationship Id="rId198" Type="http://schemas.openxmlformats.org/officeDocument/2006/relationships/image" Target="../media/image228.png"/><Relationship Id="rId202" Type="http://schemas.openxmlformats.org/officeDocument/2006/relationships/image" Target="../media/image232.png"/><Relationship Id="rId223" Type="http://schemas.openxmlformats.org/officeDocument/2006/relationships/image" Target="../media/image253.png"/><Relationship Id="rId244" Type="http://schemas.openxmlformats.org/officeDocument/2006/relationships/image" Target="../media/image274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50" Type="http://schemas.openxmlformats.org/officeDocument/2006/relationships/image" Target="../media/image80.png"/><Relationship Id="rId104" Type="http://schemas.openxmlformats.org/officeDocument/2006/relationships/image" Target="../media/image134.png"/><Relationship Id="rId125" Type="http://schemas.openxmlformats.org/officeDocument/2006/relationships/image" Target="../media/image155.png"/><Relationship Id="rId146" Type="http://schemas.openxmlformats.org/officeDocument/2006/relationships/image" Target="../media/image176.png"/><Relationship Id="rId167" Type="http://schemas.openxmlformats.org/officeDocument/2006/relationships/image" Target="../media/image197.png"/><Relationship Id="rId188" Type="http://schemas.openxmlformats.org/officeDocument/2006/relationships/image" Target="../media/image218.png"/><Relationship Id="rId71" Type="http://schemas.openxmlformats.org/officeDocument/2006/relationships/image" Target="../media/image101.png"/><Relationship Id="rId92" Type="http://schemas.openxmlformats.org/officeDocument/2006/relationships/image" Target="../media/image122.png"/><Relationship Id="rId213" Type="http://schemas.openxmlformats.org/officeDocument/2006/relationships/image" Target="../media/image243.png"/><Relationship Id="rId234" Type="http://schemas.openxmlformats.org/officeDocument/2006/relationships/image" Target="../media/image264.png"/><Relationship Id="rId2" Type="http://schemas.openxmlformats.org/officeDocument/2006/relationships/image" Target="../media/image322.png"/><Relationship Id="rId29" Type="http://schemas.openxmlformats.org/officeDocument/2006/relationships/image" Target="../media/image324.png"/><Relationship Id="rId40" Type="http://schemas.openxmlformats.org/officeDocument/2006/relationships/image" Target="../media/image70.png"/><Relationship Id="rId115" Type="http://schemas.openxmlformats.org/officeDocument/2006/relationships/image" Target="../media/image145.png"/><Relationship Id="rId136" Type="http://schemas.openxmlformats.org/officeDocument/2006/relationships/image" Target="../media/image166.png"/><Relationship Id="rId157" Type="http://schemas.openxmlformats.org/officeDocument/2006/relationships/image" Target="../media/image187.png"/><Relationship Id="rId178" Type="http://schemas.openxmlformats.org/officeDocument/2006/relationships/image" Target="../media/image208.png"/><Relationship Id="rId61" Type="http://schemas.openxmlformats.org/officeDocument/2006/relationships/image" Target="../media/image91.png"/><Relationship Id="rId82" Type="http://schemas.openxmlformats.org/officeDocument/2006/relationships/image" Target="../media/image112.png"/><Relationship Id="rId199" Type="http://schemas.openxmlformats.org/officeDocument/2006/relationships/image" Target="../media/image229.png"/><Relationship Id="rId203" Type="http://schemas.openxmlformats.org/officeDocument/2006/relationships/image" Target="../media/image233.png"/><Relationship Id="rId19" Type="http://schemas.openxmlformats.org/officeDocument/2006/relationships/image" Target="../media/image49.png"/><Relationship Id="rId224" Type="http://schemas.openxmlformats.org/officeDocument/2006/relationships/image" Target="../media/image254.png"/><Relationship Id="rId245" Type="http://schemas.openxmlformats.org/officeDocument/2006/relationships/image" Target="../media/image275.png"/><Relationship Id="rId30" Type="http://schemas.openxmlformats.org/officeDocument/2006/relationships/image" Target="../media/image60.png"/><Relationship Id="rId105" Type="http://schemas.openxmlformats.org/officeDocument/2006/relationships/image" Target="../media/image135.png"/><Relationship Id="rId126" Type="http://schemas.openxmlformats.org/officeDocument/2006/relationships/image" Target="../media/image156.png"/><Relationship Id="rId147" Type="http://schemas.openxmlformats.org/officeDocument/2006/relationships/image" Target="../media/image177.png"/><Relationship Id="rId168" Type="http://schemas.openxmlformats.org/officeDocument/2006/relationships/image" Target="../media/image198.png"/><Relationship Id="rId51" Type="http://schemas.openxmlformats.org/officeDocument/2006/relationships/image" Target="../media/image81.png"/><Relationship Id="rId72" Type="http://schemas.openxmlformats.org/officeDocument/2006/relationships/image" Target="../media/image102.png"/><Relationship Id="rId93" Type="http://schemas.openxmlformats.org/officeDocument/2006/relationships/image" Target="../media/image123.png"/><Relationship Id="rId189" Type="http://schemas.openxmlformats.org/officeDocument/2006/relationships/image" Target="../media/image327.png"/><Relationship Id="rId3" Type="http://schemas.openxmlformats.org/officeDocument/2006/relationships/image" Target="../media/image323.png"/><Relationship Id="rId214" Type="http://schemas.openxmlformats.org/officeDocument/2006/relationships/image" Target="../media/image244.png"/><Relationship Id="rId235" Type="http://schemas.openxmlformats.org/officeDocument/2006/relationships/image" Target="../media/image265.png"/><Relationship Id="rId116" Type="http://schemas.openxmlformats.org/officeDocument/2006/relationships/image" Target="../media/image146.png"/><Relationship Id="rId137" Type="http://schemas.openxmlformats.org/officeDocument/2006/relationships/image" Target="../media/image167.png"/><Relationship Id="rId158" Type="http://schemas.openxmlformats.org/officeDocument/2006/relationships/image" Target="../media/image188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62" Type="http://schemas.openxmlformats.org/officeDocument/2006/relationships/image" Target="../media/image92.png"/><Relationship Id="rId83" Type="http://schemas.openxmlformats.org/officeDocument/2006/relationships/image" Target="../media/image113.png"/><Relationship Id="rId179" Type="http://schemas.openxmlformats.org/officeDocument/2006/relationships/image" Target="../media/image209.png"/><Relationship Id="rId190" Type="http://schemas.openxmlformats.org/officeDocument/2006/relationships/image" Target="../media/image220.png"/><Relationship Id="rId204" Type="http://schemas.openxmlformats.org/officeDocument/2006/relationships/image" Target="../media/image234.png"/><Relationship Id="rId225" Type="http://schemas.openxmlformats.org/officeDocument/2006/relationships/image" Target="../media/image333.png"/><Relationship Id="rId246" Type="http://schemas.openxmlformats.org/officeDocument/2006/relationships/image" Target="../media/image276.png"/><Relationship Id="rId106" Type="http://schemas.openxmlformats.org/officeDocument/2006/relationships/image" Target="../media/image136.png"/><Relationship Id="rId127" Type="http://schemas.openxmlformats.org/officeDocument/2006/relationships/image" Target="../media/image157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52" Type="http://schemas.openxmlformats.org/officeDocument/2006/relationships/image" Target="../media/image82.png"/><Relationship Id="rId73" Type="http://schemas.openxmlformats.org/officeDocument/2006/relationships/image" Target="../media/image103.png"/><Relationship Id="rId94" Type="http://schemas.openxmlformats.org/officeDocument/2006/relationships/image" Target="../media/image124.png"/><Relationship Id="rId148" Type="http://schemas.openxmlformats.org/officeDocument/2006/relationships/image" Target="../media/image178.png"/><Relationship Id="rId169" Type="http://schemas.openxmlformats.org/officeDocument/2006/relationships/image" Target="../media/image199.png"/><Relationship Id="rId4" Type="http://schemas.openxmlformats.org/officeDocument/2006/relationships/image" Target="../media/image34.png"/><Relationship Id="rId180" Type="http://schemas.openxmlformats.org/officeDocument/2006/relationships/image" Target="../media/image210.png"/><Relationship Id="rId215" Type="http://schemas.openxmlformats.org/officeDocument/2006/relationships/image" Target="../media/image245.png"/><Relationship Id="rId236" Type="http://schemas.openxmlformats.org/officeDocument/2006/relationships/image" Target="../media/image26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1" Type="http://schemas.openxmlformats.org/officeDocument/2006/relationships/image" Target="../media/image51.png"/><Relationship Id="rId42" Type="http://schemas.openxmlformats.org/officeDocument/2006/relationships/image" Target="../media/image72.png"/><Relationship Id="rId63" Type="http://schemas.openxmlformats.org/officeDocument/2006/relationships/image" Target="../media/image93.png"/><Relationship Id="rId84" Type="http://schemas.openxmlformats.org/officeDocument/2006/relationships/image" Target="../media/image113.png"/><Relationship Id="rId138" Type="http://schemas.openxmlformats.org/officeDocument/2006/relationships/image" Target="../media/image167.png"/><Relationship Id="rId159" Type="http://schemas.openxmlformats.org/officeDocument/2006/relationships/image" Target="../media/image188.png"/><Relationship Id="rId170" Type="http://schemas.openxmlformats.org/officeDocument/2006/relationships/image" Target="../media/image199.png"/><Relationship Id="rId191" Type="http://schemas.openxmlformats.org/officeDocument/2006/relationships/image" Target="../media/image220.png"/><Relationship Id="rId205" Type="http://schemas.openxmlformats.org/officeDocument/2006/relationships/image" Target="../media/image234.png"/><Relationship Id="rId226" Type="http://schemas.openxmlformats.org/officeDocument/2006/relationships/image" Target="../media/image345.png"/><Relationship Id="rId247" Type="http://schemas.openxmlformats.org/officeDocument/2006/relationships/image" Target="../media/image276.png"/><Relationship Id="rId107" Type="http://schemas.openxmlformats.org/officeDocument/2006/relationships/image" Target="../media/image136.png"/><Relationship Id="rId11" Type="http://schemas.openxmlformats.org/officeDocument/2006/relationships/image" Target="../media/image41.png"/><Relationship Id="rId32" Type="http://schemas.openxmlformats.org/officeDocument/2006/relationships/image" Target="../media/image325.png"/><Relationship Id="rId53" Type="http://schemas.openxmlformats.org/officeDocument/2006/relationships/image" Target="../media/image83.png"/><Relationship Id="rId74" Type="http://schemas.openxmlformats.org/officeDocument/2006/relationships/image" Target="../media/image103.png"/><Relationship Id="rId128" Type="http://schemas.openxmlformats.org/officeDocument/2006/relationships/image" Target="../media/image157.png"/><Relationship Id="rId149" Type="http://schemas.openxmlformats.org/officeDocument/2006/relationships/image" Target="../media/image178.png"/><Relationship Id="rId5" Type="http://schemas.openxmlformats.org/officeDocument/2006/relationships/image" Target="../media/image35.png"/><Relationship Id="rId95" Type="http://schemas.openxmlformats.org/officeDocument/2006/relationships/image" Target="../media/image124.png"/><Relationship Id="rId160" Type="http://schemas.openxmlformats.org/officeDocument/2006/relationships/image" Target="../media/image189.png"/><Relationship Id="rId181" Type="http://schemas.openxmlformats.org/officeDocument/2006/relationships/image" Target="../media/image210.png"/><Relationship Id="rId216" Type="http://schemas.openxmlformats.org/officeDocument/2006/relationships/image" Target="../media/image245.png"/><Relationship Id="rId237" Type="http://schemas.openxmlformats.org/officeDocument/2006/relationships/image" Target="../media/image266.png"/><Relationship Id="rId22" Type="http://schemas.openxmlformats.org/officeDocument/2006/relationships/image" Target="../media/image52.png"/><Relationship Id="rId43" Type="http://schemas.openxmlformats.org/officeDocument/2006/relationships/image" Target="../media/image73.png"/><Relationship Id="rId64" Type="http://schemas.openxmlformats.org/officeDocument/2006/relationships/image" Target="../media/image94.png"/><Relationship Id="rId118" Type="http://schemas.openxmlformats.org/officeDocument/2006/relationships/image" Target="../media/image147.png"/><Relationship Id="rId139" Type="http://schemas.openxmlformats.org/officeDocument/2006/relationships/image" Target="../media/image168.png"/><Relationship Id="rId85" Type="http://schemas.openxmlformats.org/officeDocument/2006/relationships/image" Target="../media/image114.png"/><Relationship Id="rId150" Type="http://schemas.openxmlformats.org/officeDocument/2006/relationships/image" Target="../media/image179.png"/><Relationship Id="rId171" Type="http://schemas.openxmlformats.org/officeDocument/2006/relationships/image" Target="../media/image200.png"/><Relationship Id="rId192" Type="http://schemas.openxmlformats.org/officeDocument/2006/relationships/image" Target="../media/image341.png"/><Relationship Id="rId206" Type="http://schemas.openxmlformats.org/officeDocument/2006/relationships/image" Target="../media/image235.png"/><Relationship Id="rId227" Type="http://schemas.openxmlformats.org/officeDocument/2006/relationships/image" Target="../media/image256.png"/><Relationship Id="rId248" Type="http://schemas.openxmlformats.org/officeDocument/2006/relationships/image" Target="../media/image277.png"/><Relationship Id="rId12" Type="http://schemas.openxmlformats.org/officeDocument/2006/relationships/image" Target="../media/image42.png"/><Relationship Id="rId33" Type="http://schemas.openxmlformats.org/officeDocument/2006/relationships/image" Target="../media/image63.png"/><Relationship Id="rId108" Type="http://schemas.openxmlformats.org/officeDocument/2006/relationships/image" Target="../media/image137.png"/><Relationship Id="rId129" Type="http://schemas.openxmlformats.org/officeDocument/2006/relationships/image" Target="../media/image158.png"/><Relationship Id="rId54" Type="http://schemas.openxmlformats.org/officeDocument/2006/relationships/image" Target="../media/image84.png"/><Relationship Id="rId75" Type="http://schemas.openxmlformats.org/officeDocument/2006/relationships/image" Target="../media/image104.png"/><Relationship Id="rId96" Type="http://schemas.openxmlformats.org/officeDocument/2006/relationships/image" Target="../media/image125.png"/><Relationship Id="rId140" Type="http://schemas.openxmlformats.org/officeDocument/2006/relationships/image" Target="../media/image169.png"/><Relationship Id="rId161" Type="http://schemas.openxmlformats.org/officeDocument/2006/relationships/image" Target="../media/image190.png"/><Relationship Id="rId182" Type="http://schemas.openxmlformats.org/officeDocument/2006/relationships/image" Target="../media/image211.png"/><Relationship Id="rId217" Type="http://schemas.openxmlformats.org/officeDocument/2006/relationships/image" Target="../media/image344.png"/><Relationship Id="rId6" Type="http://schemas.openxmlformats.org/officeDocument/2006/relationships/image" Target="../media/image36.png"/><Relationship Id="rId238" Type="http://schemas.openxmlformats.org/officeDocument/2006/relationships/image" Target="../media/image267.png"/><Relationship Id="rId23" Type="http://schemas.openxmlformats.org/officeDocument/2006/relationships/image" Target="../media/image53.png"/><Relationship Id="rId119" Type="http://schemas.openxmlformats.org/officeDocument/2006/relationships/image" Target="../media/image148.png"/><Relationship Id="rId44" Type="http://schemas.openxmlformats.org/officeDocument/2006/relationships/image" Target="../media/image74.png"/><Relationship Id="rId65" Type="http://schemas.openxmlformats.org/officeDocument/2006/relationships/image" Target="../media/image339.png"/><Relationship Id="rId86" Type="http://schemas.openxmlformats.org/officeDocument/2006/relationships/image" Target="../media/image115.png"/><Relationship Id="rId130" Type="http://schemas.openxmlformats.org/officeDocument/2006/relationships/image" Target="../media/image159.png"/><Relationship Id="rId151" Type="http://schemas.openxmlformats.org/officeDocument/2006/relationships/image" Target="../media/image180.png"/><Relationship Id="rId172" Type="http://schemas.openxmlformats.org/officeDocument/2006/relationships/image" Target="../media/image201.png"/><Relationship Id="rId193" Type="http://schemas.openxmlformats.org/officeDocument/2006/relationships/image" Target="../media/image342.png"/><Relationship Id="rId207" Type="http://schemas.openxmlformats.org/officeDocument/2006/relationships/image" Target="../media/image236.png"/><Relationship Id="rId228" Type="http://schemas.openxmlformats.org/officeDocument/2006/relationships/image" Target="../media/image257.png"/><Relationship Id="rId249" Type="http://schemas.openxmlformats.org/officeDocument/2006/relationships/image" Target="../media/image278.png"/><Relationship Id="rId13" Type="http://schemas.openxmlformats.org/officeDocument/2006/relationships/image" Target="../media/image43.png"/><Relationship Id="rId109" Type="http://schemas.openxmlformats.org/officeDocument/2006/relationships/image" Target="../media/image138.png"/><Relationship Id="rId34" Type="http://schemas.openxmlformats.org/officeDocument/2006/relationships/image" Target="../media/image338.png"/><Relationship Id="rId55" Type="http://schemas.openxmlformats.org/officeDocument/2006/relationships/image" Target="../media/image85.png"/><Relationship Id="rId76" Type="http://schemas.openxmlformats.org/officeDocument/2006/relationships/image" Target="../media/image105.png"/><Relationship Id="rId97" Type="http://schemas.openxmlformats.org/officeDocument/2006/relationships/image" Target="../media/image126.png"/><Relationship Id="rId120" Type="http://schemas.openxmlformats.org/officeDocument/2006/relationships/image" Target="../media/image149.png"/><Relationship Id="rId141" Type="http://schemas.openxmlformats.org/officeDocument/2006/relationships/image" Target="../media/image170.png"/><Relationship Id="rId7" Type="http://schemas.openxmlformats.org/officeDocument/2006/relationships/image" Target="../media/image37.png"/><Relationship Id="rId162" Type="http://schemas.openxmlformats.org/officeDocument/2006/relationships/image" Target="../media/image191.png"/><Relationship Id="rId183" Type="http://schemas.openxmlformats.org/officeDocument/2006/relationships/image" Target="../media/image212.png"/><Relationship Id="rId218" Type="http://schemas.openxmlformats.org/officeDocument/2006/relationships/image" Target="../media/image247.png"/><Relationship Id="rId239" Type="http://schemas.openxmlformats.org/officeDocument/2006/relationships/image" Target="../media/image268.png"/><Relationship Id="rId250" Type="http://schemas.openxmlformats.org/officeDocument/2006/relationships/image" Target="../media/image279.png"/><Relationship Id="rId24" Type="http://schemas.openxmlformats.org/officeDocument/2006/relationships/image" Target="../media/image54.png"/><Relationship Id="rId45" Type="http://schemas.openxmlformats.org/officeDocument/2006/relationships/image" Target="../media/image75.png"/><Relationship Id="rId66" Type="http://schemas.openxmlformats.org/officeDocument/2006/relationships/image" Target="../media/image95.png"/><Relationship Id="rId87" Type="http://schemas.openxmlformats.org/officeDocument/2006/relationships/image" Target="../media/image116.png"/><Relationship Id="rId110" Type="http://schemas.openxmlformats.org/officeDocument/2006/relationships/image" Target="../media/image139.png"/><Relationship Id="rId131" Type="http://schemas.openxmlformats.org/officeDocument/2006/relationships/image" Target="../media/image160.png"/><Relationship Id="rId152" Type="http://schemas.openxmlformats.org/officeDocument/2006/relationships/image" Target="../media/image181.png"/><Relationship Id="rId173" Type="http://schemas.openxmlformats.org/officeDocument/2006/relationships/image" Target="../media/image202.png"/><Relationship Id="rId194" Type="http://schemas.openxmlformats.org/officeDocument/2006/relationships/image" Target="../media/image223.png"/><Relationship Id="rId208" Type="http://schemas.openxmlformats.org/officeDocument/2006/relationships/image" Target="../media/image237.png"/><Relationship Id="rId229" Type="http://schemas.openxmlformats.org/officeDocument/2006/relationships/image" Target="../media/image258.png"/><Relationship Id="rId240" Type="http://schemas.openxmlformats.org/officeDocument/2006/relationships/image" Target="../media/image269.png"/><Relationship Id="rId14" Type="http://schemas.openxmlformats.org/officeDocument/2006/relationships/image" Target="../media/image44.png"/><Relationship Id="rId35" Type="http://schemas.openxmlformats.org/officeDocument/2006/relationships/image" Target="../media/image65.png"/><Relationship Id="rId56" Type="http://schemas.openxmlformats.org/officeDocument/2006/relationships/image" Target="../media/image86.png"/><Relationship Id="rId77" Type="http://schemas.openxmlformats.org/officeDocument/2006/relationships/image" Target="../media/image106.png"/><Relationship Id="rId100" Type="http://schemas.openxmlformats.org/officeDocument/2006/relationships/image" Target="../media/image129.png"/><Relationship Id="rId8" Type="http://schemas.openxmlformats.org/officeDocument/2006/relationships/image" Target="../media/image38.png"/><Relationship Id="rId98" Type="http://schemas.openxmlformats.org/officeDocument/2006/relationships/image" Target="../media/image127.png"/><Relationship Id="rId121" Type="http://schemas.openxmlformats.org/officeDocument/2006/relationships/image" Target="../media/image150.png"/><Relationship Id="rId142" Type="http://schemas.openxmlformats.org/officeDocument/2006/relationships/image" Target="../media/image171.png"/><Relationship Id="rId163" Type="http://schemas.openxmlformats.org/officeDocument/2006/relationships/image" Target="../media/image192.png"/><Relationship Id="rId184" Type="http://schemas.openxmlformats.org/officeDocument/2006/relationships/image" Target="../media/image213.png"/><Relationship Id="rId219" Type="http://schemas.openxmlformats.org/officeDocument/2006/relationships/image" Target="../media/image248.png"/><Relationship Id="rId230" Type="http://schemas.openxmlformats.org/officeDocument/2006/relationships/image" Target="../media/image259.png"/><Relationship Id="rId251" Type="http://schemas.openxmlformats.org/officeDocument/2006/relationships/image" Target="../media/image280.png"/><Relationship Id="rId25" Type="http://schemas.openxmlformats.org/officeDocument/2006/relationships/image" Target="../media/image55.png"/><Relationship Id="rId46" Type="http://schemas.openxmlformats.org/officeDocument/2006/relationships/image" Target="../media/image76.png"/><Relationship Id="rId67" Type="http://schemas.openxmlformats.org/officeDocument/2006/relationships/image" Target="../media/image96.png"/><Relationship Id="rId88" Type="http://schemas.openxmlformats.org/officeDocument/2006/relationships/image" Target="../media/image117.png"/><Relationship Id="rId111" Type="http://schemas.openxmlformats.org/officeDocument/2006/relationships/image" Target="../media/image140.png"/><Relationship Id="rId132" Type="http://schemas.openxmlformats.org/officeDocument/2006/relationships/image" Target="../media/image161.png"/><Relationship Id="rId153" Type="http://schemas.openxmlformats.org/officeDocument/2006/relationships/image" Target="../media/image182.png"/><Relationship Id="rId174" Type="http://schemas.openxmlformats.org/officeDocument/2006/relationships/image" Target="../media/image203.png"/><Relationship Id="rId195" Type="http://schemas.openxmlformats.org/officeDocument/2006/relationships/image" Target="../media/image343.png"/><Relationship Id="rId209" Type="http://schemas.openxmlformats.org/officeDocument/2006/relationships/image" Target="../media/image238.png"/><Relationship Id="rId220" Type="http://schemas.openxmlformats.org/officeDocument/2006/relationships/image" Target="../media/image249.png"/><Relationship Id="rId241" Type="http://schemas.openxmlformats.org/officeDocument/2006/relationships/image" Target="../media/image270.png"/><Relationship Id="rId15" Type="http://schemas.openxmlformats.org/officeDocument/2006/relationships/image" Target="../media/image45.png"/><Relationship Id="rId36" Type="http://schemas.openxmlformats.org/officeDocument/2006/relationships/image" Target="../media/image66.png"/><Relationship Id="rId57" Type="http://schemas.openxmlformats.org/officeDocument/2006/relationships/image" Target="../media/image87.png"/><Relationship Id="rId78" Type="http://schemas.openxmlformats.org/officeDocument/2006/relationships/image" Target="../media/image107.png"/><Relationship Id="rId99" Type="http://schemas.openxmlformats.org/officeDocument/2006/relationships/image" Target="../media/image128.png"/><Relationship Id="rId101" Type="http://schemas.openxmlformats.org/officeDocument/2006/relationships/image" Target="../media/image130.png"/><Relationship Id="rId122" Type="http://schemas.openxmlformats.org/officeDocument/2006/relationships/image" Target="../media/image151.png"/><Relationship Id="rId143" Type="http://schemas.openxmlformats.org/officeDocument/2006/relationships/image" Target="../media/image172.png"/><Relationship Id="rId164" Type="http://schemas.openxmlformats.org/officeDocument/2006/relationships/image" Target="../media/image193.png"/><Relationship Id="rId185" Type="http://schemas.openxmlformats.org/officeDocument/2006/relationships/image" Target="../media/image214.png"/><Relationship Id="rId9" Type="http://schemas.openxmlformats.org/officeDocument/2006/relationships/image" Target="../media/image39.png"/><Relationship Id="rId210" Type="http://schemas.openxmlformats.org/officeDocument/2006/relationships/image" Target="../media/image239.png"/><Relationship Id="rId26" Type="http://schemas.openxmlformats.org/officeDocument/2006/relationships/image" Target="../media/image56.png"/><Relationship Id="rId231" Type="http://schemas.openxmlformats.org/officeDocument/2006/relationships/image" Target="../media/image260.png"/><Relationship Id="rId252" Type="http://schemas.openxmlformats.org/officeDocument/2006/relationships/image" Target="../media/image281.png"/><Relationship Id="rId47" Type="http://schemas.openxmlformats.org/officeDocument/2006/relationships/image" Target="../media/image77.png"/><Relationship Id="rId68" Type="http://schemas.openxmlformats.org/officeDocument/2006/relationships/image" Target="../media/image97.png"/><Relationship Id="rId89" Type="http://schemas.openxmlformats.org/officeDocument/2006/relationships/image" Target="../media/image118.png"/><Relationship Id="rId112" Type="http://schemas.openxmlformats.org/officeDocument/2006/relationships/image" Target="../media/image141.png"/><Relationship Id="rId133" Type="http://schemas.openxmlformats.org/officeDocument/2006/relationships/image" Target="../media/image162.png"/><Relationship Id="rId154" Type="http://schemas.openxmlformats.org/officeDocument/2006/relationships/image" Target="../media/image183.png"/><Relationship Id="rId175" Type="http://schemas.openxmlformats.org/officeDocument/2006/relationships/image" Target="../media/image204.png"/><Relationship Id="rId196" Type="http://schemas.openxmlformats.org/officeDocument/2006/relationships/image" Target="../media/image225.png"/><Relationship Id="rId200" Type="http://schemas.openxmlformats.org/officeDocument/2006/relationships/image" Target="../media/image229.png"/><Relationship Id="rId16" Type="http://schemas.openxmlformats.org/officeDocument/2006/relationships/image" Target="../media/image46.png"/><Relationship Id="rId221" Type="http://schemas.openxmlformats.org/officeDocument/2006/relationships/image" Target="../media/image332.png"/><Relationship Id="rId242" Type="http://schemas.openxmlformats.org/officeDocument/2006/relationships/image" Target="../media/image271.png"/><Relationship Id="rId37" Type="http://schemas.openxmlformats.org/officeDocument/2006/relationships/image" Target="../media/image67.png"/><Relationship Id="rId58" Type="http://schemas.openxmlformats.org/officeDocument/2006/relationships/image" Target="../media/image88.png"/><Relationship Id="rId79" Type="http://schemas.openxmlformats.org/officeDocument/2006/relationships/image" Target="../media/image108.png"/><Relationship Id="rId102" Type="http://schemas.openxmlformats.org/officeDocument/2006/relationships/image" Target="../media/image131.png"/><Relationship Id="rId123" Type="http://schemas.openxmlformats.org/officeDocument/2006/relationships/image" Target="../media/image152.png"/><Relationship Id="rId144" Type="http://schemas.openxmlformats.org/officeDocument/2006/relationships/image" Target="../media/image173.png"/><Relationship Id="rId90" Type="http://schemas.openxmlformats.org/officeDocument/2006/relationships/image" Target="../media/image119.png"/><Relationship Id="rId165" Type="http://schemas.openxmlformats.org/officeDocument/2006/relationships/image" Target="../media/image194.png"/><Relationship Id="rId186" Type="http://schemas.openxmlformats.org/officeDocument/2006/relationships/image" Target="../media/image215.png"/><Relationship Id="rId211" Type="http://schemas.openxmlformats.org/officeDocument/2006/relationships/image" Target="../media/image240.png"/><Relationship Id="rId232" Type="http://schemas.openxmlformats.org/officeDocument/2006/relationships/image" Target="../media/image261.png"/><Relationship Id="rId253" Type="http://schemas.openxmlformats.org/officeDocument/2006/relationships/image" Target="../media/image346.png"/><Relationship Id="rId27" Type="http://schemas.openxmlformats.org/officeDocument/2006/relationships/image" Target="../media/image57.png"/><Relationship Id="rId48" Type="http://schemas.openxmlformats.org/officeDocument/2006/relationships/image" Target="../media/image78.png"/><Relationship Id="rId69" Type="http://schemas.openxmlformats.org/officeDocument/2006/relationships/image" Target="../media/image98.png"/><Relationship Id="rId113" Type="http://schemas.openxmlformats.org/officeDocument/2006/relationships/image" Target="../media/image142.png"/><Relationship Id="rId134" Type="http://schemas.openxmlformats.org/officeDocument/2006/relationships/image" Target="../media/image163.png"/><Relationship Id="rId80" Type="http://schemas.openxmlformats.org/officeDocument/2006/relationships/image" Target="../media/image109.png"/><Relationship Id="rId155" Type="http://schemas.openxmlformats.org/officeDocument/2006/relationships/image" Target="../media/image184.png"/><Relationship Id="rId176" Type="http://schemas.openxmlformats.org/officeDocument/2006/relationships/image" Target="../media/image205.png"/><Relationship Id="rId197" Type="http://schemas.openxmlformats.org/officeDocument/2006/relationships/image" Target="../media/image226.png"/><Relationship Id="rId201" Type="http://schemas.openxmlformats.org/officeDocument/2006/relationships/image" Target="../media/image230.png"/><Relationship Id="rId222" Type="http://schemas.openxmlformats.org/officeDocument/2006/relationships/image" Target="../media/image251.png"/><Relationship Id="rId243" Type="http://schemas.openxmlformats.org/officeDocument/2006/relationships/image" Target="../media/image272.png"/><Relationship Id="rId17" Type="http://schemas.openxmlformats.org/officeDocument/2006/relationships/image" Target="../media/image47.png"/><Relationship Id="rId38" Type="http://schemas.openxmlformats.org/officeDocument/2006/relationships/image" Target="../media/image68.png"/><Relationship Id="rId59" Type="http://schemas.openxmlformats.org/officeDocument/2006/relationships/image" Target="../media/image89.png"/><Relationship Id="rId103" Type="http://schemas.openxmlformats.org/officeDocument/2006/relationships/image" Target="../media/image132.png"/><Relationship Id="rId124" Type="http://schemas.openxmlformats.org/officeDocument/2006/relationships/image" Target="../media/image153.png"/><Relationship Id="rId70" Type="http://schemas.openxmlformats.org/officeDocument/2006/relationships/image" Target="../media/image99.png"/><Relationship Id="rId91" Type="http://schemas.openxmlformats.org/officeDocument/2006/relationships/image" Target="../media/image120.png"/><Relationship Id="rId145" Type="http://schemas.openxmlformats.org/officeDocument/2006/relationships/image" Target="../media/image174.png"/><Relationship Id="rId166" Type="http://schemas.openxmlformats.org/officeDocument/2006/relationships/image" Target="../media/image195.png"/><Relationship Id="rId187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1.png"/><Relationship Id="rId233" Type="http://schemas.openxmlformats.org/officeDocument/2006/relationships/image" Target="../media/image262.png"/><Relationship Id="rId254" Type="http://schemas.openxmlformats.org/officeDocument/2006/relationships/image" Target="../media/image347.png"/><Relationship Id="rId28" Type="http://schemas.openxmlformats.org/officeDocument/2006/relationships/image" Target="../media/image58.png"/><Relationship Id="rId49" Type="http://schemas.openxmlformats.org/officeDocument/2006/relationships/image" Target="../media/image79.png"/><Relationship Id="rId114" Type="http://schemas.openxmlformats.org/officeDocument/2006/relationships/image" Target="../media/image143.png"/><Relationship Id="rId60" Type="http://schemas.openxmlformats.org/officeDocument/2006/relationships/image" Target="../media/image90.png"/><Relationship Id="rId81" Type="http://schemas.openxmlformats.org/officeDocument/2006/relationships/image" Target="../media/image110.png"/><Relationship Id="rId135" Type="http://schemas.openxmlformats.org/officeDocument/2006/relationships/image" Target="../media/image164.png"/><Relationship Id="rId156" Type="http://schemas.openxmlformats.org/officeDocument/2006/relationships/image" Target="../media/image185.png"/><Relationship Id="rId177" Type="http://schemas.openxmlformats.org/officeDocument/2006/relationships/image" Target="../media/image206.png"/><Relationship Id="rId198" Type="http://schemas.openxmlformats.org/officeDocument/2006/relationships/image" Target="../media/image227.png"/><Relationship Id="rId202" Type="http://schemas.openxmlformats.org/officeDocument/2006/relationships/image" Target="../media/image231.png"/><Relationship Id="rId223" Type="http://schemas.openxmlformats.org/officeDocument/2006/relationships/image" Target="../media/image252.png"/><Relationship Id="rId244" Type="http://schemas.openxmlformats.org/officeDocument/2006/relationships/image" Target="../media/image273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50" Type="http://schemas.openxmlformats.org/officeDocument/2006/relationships/image" Target="../media/image80.png"/><Relationship Id="rId104" Type="http://schemas.openxmlformats.org/officeDocument/2006/relationships/image" Target="../media/image133.png"/><Relationship Id="rId125" Type="http://schemas.openxmlformats.org/officeDocument/2006/relationships/image" Target="../media/image154.png"/><Relationship Id="rId146" Type="http://schemas.openxmlformats.org/officeDocument/2006/relationships/image" Target="../media/image175.png"/><Relationship Id="rId167" Type="http://schemas.openxmlformats.org/officeDocument/2006/relationships/image" Target="../media/image196.png"/><Relationship Id="rId188" Type="http://schemas.openxmlformats.org/officeDocument/2006/relationships/image" Target="../media/image217.png"/><Relationship Id="rId71" Type="http://schemas.openxmlformats.org/officeDocument/2006/relationships/image" Target="../media/image100.png"/><Relationship Id="rId92" Type="http://schemas.openxmlformats.org/officeDocument/2006/relationships/image" Target="../media/image121.png"/><Relationship Id="rId213" Type="http://schemas.openxmlformats.org/officeDocument/2006/relationships/image" Target="../media/image242.png"/><Relationship Id="rId234" Type="http://schemas.openxmlformats.org/officeDocument/2006/relationships/image" Target="../media/image263.png"/><Relationship Id="rId2" Type="http://schemas.openxmlformats.org/officeDocument/2006/relationships/image" Target="../media/image335.png"/><Relationship Id="rId29" Type="http://schemas.openxmlformats.org/officeDocument/2006/relationships/image" Target="../media/image337.png"/><Relationship Id="rId255" Type="http://schemas.openxmlformats.org/officeDocument/2006/relationships/image" Target="../media/image348.png"/><Relationship Id="rId40" Type="http://schemas.openxmlformats.org/officeDocument/2006/relationships/image" Target="../media/image70.png"/><Relationship Id="rId115" Type="http://schemas.openxmlformats.org/officeDocument/2006/relationships/image" Target="../media/image144.png"/><Relationship Id="rId136" Type="http://schemas.openxmlformats.org/officeDocument/2006/relationships/image" Target="../media/image165.png"/><Relationship Id="rId157" Type="http://schemas.openxmlformats.org/officeDocument/2006/relationships/image" Target="../media/image186.png"/><Relationship Id="rId178" Type="http://schemas.openxmlformats.org/officeDocument/2006/relationships/image" Target="../media/image207.png"/><Relationship Id="rId61" Type="http://schemas.openxmlformats.org/officeDocument/2006/relationships/image" Target="../media/image91.png"/><Relationship Id="rId82" Type="http://schemas.openxmlformats.org/officeDocument/2006/relationships/image" Target="../media/image111.png"/><Relationship Id="rId199" Type="http://schemas.openxmlformats.org/officeDocument/2006/relationships/image" Target="../media/image228.png"/><Relationship Id="rId203" Type="http://schemas.openxmlformats.org/officeDocument/2006/relationships/image" Target="../media/image232.png"/><Relationship Id="rId19" Type="http://schemas.openxmlformats.org/officeDocument/2006/relationships/image" Target="../media/image49.png"/><Relationship Id="rId224" Type="http://schemas.openxmlformats.org/officeDocument/2006/relationships/image" Target="../media/image253.png"/><Relationship Id="rId245" Type="http://schemas.openxmlformats.org/officeDocument/2006/relationships/image" Target="../media/image274.png"/><Relationship Id="rId30" Type="http://schemas.openxmlformats.org/officeDocument/2006/relationships/image" Target="../media/image60.png"/><Relationship Id="rId105" Type="http://schemas.openxmlformats.org/officeDocument/2006/relationships/image" Target="../media/image134.png"/><Relationship Id="rId126" Type="http://schemas.openxmlformats.org/officeDocument/2006/relationships/image" Target="../media/image155.png"/><Relationship Id="rId147" Type="http://schemas.openxmlformats.org/officeDocument/2006/relationships/image" Target="../media/image176.png"/><Relationship Id="rId168" Type="http://schemas.openxmlformats.org/officeDocument/2006/relationships/image" Target="../media/image197.png"/><Relationship Id="rId51" Type="http://schemas.openxmlformats.org/officeDocument/2006/relationships/image" Target="../media/image81.png"/><Relationship Id="rId72" Type="http://schemas.openxmlformats.org/officeDocument/2006/relationships/image" Target="../media/image101.png"/><Relationship Id="rId93" Type="http://schemas.openxmlformats.org/officeDocument/2006/relationships/image" Target="../media/image122.png"/><Relationship Id="rId189" Type="http://schemas.openxmlformats.org/officeDocument/2006/relationships/image" Target="../media/image218.png"/><Relationship Id="rId3" Type="http://schemas.openxmlformats.org/officeDocument/2006/relationships/image" Target="../media/image336.png"/><Relationship Id="rId214" Type="http://schemas.openxmlformats.org/officeDocument/2006/relationships/image" Target="../media/image243.png"/><Relationship Id="rId235" Type="http://schemas.openxmlformats.org/officeDocument/2006/relationships/image" Target="../media/image264.png"/><Relationship Id="rId256" Type="http://schemas.openxmlformats.org/officeDocument/2006/relationships/image" Target="../media/image349.png"/><Relationship Id="rId116" Type="http://schemas.openxmlformats.org/officeDocument/2006/relationships/image" Target="../media/image145.png"/><Relationship Id="rId137" Type="http://schemas.openxmlformats.org/officeDocument/2006/relationships/image" Target="../media/image166.png"/><Relationship Id="rId158" Type="http://schemas.openxmlformats.org/officeDocument/2006/relationships/image" Target="../media/image187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62" Type="http://schemas.openxmlformats.org/officeDocument/2006/relationships/image" Target="../media/image92.png"/><Relationship Id="rId83" Type="http://schemas.openxmlformats.org/officeDocument/2006/relationships/image" Target="../media/image112.png"/><Relationship Id="rId179" Type="http://schemas.openxmlformats.org/officeDocument/2006/relationships/image" Target="../media/image208.png"/><Relationship Id="rId190" Type="http://schemas.openxmlformats.org/officeDocument/2006/relationships/image" Target="../media/image340.png"/><Relationship Id="rId204" Type="http://schemas.openxmlformats.org/officeDocument/2006/relationships/image" Target="../media/image233.png"/><Relationship Id="rId225" Type="http://schemas.openxmlformats.org/officeDocument/2006/relationships/image" Target="../media/image254.png"/><Relationship Id="rId246" Type="http://schemas.openxmlformats.org/officeDocument/2006/relationships/image" Target="../media/image275.png"/><Relationship Id="rId106" Type="http://schemas.openxmlformats.org/officeDocument/2006/relationships/image" Target="../media/image135.png"/><Relationship Id="rId127" Type="http://schemas.openxmlformats.org/officeDocument/2006/relationships/image" Target="../media/image156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52" Type="http://schemas.openxmlformats.org/officeDocument/2006/relationships/image" Target="../media/image82.png"/><Relationship Id="rId73" Type="http://schemas.openxmlformats.org/officeDocument/2006/relationships/image" Target="../media/image102.png"/><Relationship Id="rId94" Type="http://schemas.openxmlformats.org/officeDocument/2006/relationships/image" Target="../media/image123.png"/><Relationship Id="rId148" Type="http://schemas.openxmlformats.org/officeDocument/2006/relationships/image" Target="../media/image177.png"/><Relationship Id="rId169" Type="http://schemas.openxmlformats.org/officeDocument/2006/relationships/image" Target="../media/image198.png"/><Relationship Id="rId4" Type="http://schemas.openxmlformats.org/officeDocument/2006/relationships/image" Target="../media/image34.png"/><Relationship Id="rId180" Type="http://schemas.openxmlformats.org/officeDocument/2006/relationships/image" Target="../media/image209.png"/><Relationship Id="rId215" Type="http://schemas.openxmlformats.org/officeDocument/2006/relationships/image" Target="../media/image244.png"/><Relationship Id="rId236" Type="http://schemas.openxmlformats.org/officeDocument/2006/relationships/image" Target="../media/image265.png"/><Relationship Id="rId257" Type="http://schemas.openxmlformats.org/officeDocument/2006/relationships/image" Target="../media/image35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1" Type="http://schemas.openxmlformats.org/officeDocument/2006/relationships/image" Target="../media/image51.png"/><Relationship Id="rId42" Type="http://schemas.openxmlformats.org/officeDocument/2006/relationships/image" Target="../media/image72.png"/><Relationship Id="rId63" Type="http://schemas.openxmlformats.org/officeDocument/2006/relationships/image" Target="../media/image93.png"/><Relationship Id="rId84" Type="http://schemas.openxmlformats.org/officeDocument/2006/relationships/image" Target="../media/image114.png"/><Relationship Id="rId138" Type="http://schemas.openxmlformats.org/officeDocument/2006/relationships/image" Target="../media/image168.png"/><Relationship Id="rId159" Type="http://schemas.openxmlformats.org/officeDocument/2006/relationships/image" Target="../media/image189.png"/><Relationship Id="rId170" Type="http://schemas.openxmlformats.org/officeDocument/2006/relationships/image" Target="../media/image200.png"/><Relationship Id="rId191" Type="http://schemas.openxmlformats.org/officeDocument/2006/relationships/image" Target="../media/image354.png"/><Relationship Id="rId205" Type="http://schemas.openxmlformats.org/officeDocument/2006/relationships/image" Target="../media/image235.png"/><Relationship Id="rId226" Type="http://schemas.openxmlformats.org/officeDocument/2006/relationships/image" Target="../media/image256.png"/><Relationship Id="rId247" Type="http://schemas.openxmlformats.org/officeDocument/2006/relationships/image" Target="../media/image277.png"/><Relationship Id="rId107" Type="http://schemas.openxmlformats.org/officeDocument/2006/relationships/image" Target="../media/image137.png"/><Relationship Id="rId11" Type="http://schemas.openxmlformats.org/officeDocument/2006/relationships/image" Target="../media/image41.png"/><Relationship Id="rId32" Type="http://schemas.openxmlformats.org/officeDocument/2006/relationships/image" Target="../media/image62.png"/><Relationship Id="rId53" Type="http://schemas.openxmlformats.org/officeDocument/2006/relationships/image" Target="../media/image83.png"/><Relationship Id="rId74" Type="http://schemas.openxmlformats.org/officeDocument/2006/relationships/image" Target="../media/image104.png"/><Relationship Id="rId128" Type="http://schemas.openxmlformats.org/officeDocument/2006/relationships/image" Target="../media/image158.png"/><Relationship Id="rId149" Type="http://schemas.openxmlformats.org/officeDocument/2006/relationships/image" Target="../media/image179.png"/><Relationship Id="rId5" Type="http://schemas.openxmlformats.org/officeDocument/2006/relationships/image" Target="../media/image35.png"/><Relationship Id="rId95" Type="http://schemas.openxmlformats.org/officeDocument/2006/relationships/image" Target="../media/image125.png"/><Relationship Id="rId160" Type="http://schemas.openxmlformats.org/officeDocument/2006/relationships/image" Target="../media/image190.png"/><Relationship Id="rId181" Type="http://schemas.openxmlformats.org/officeDocument/2006/relationships/image" Target="../media/image211.png"/><Relationship Id="rId216" Type="http://schemas.openxmlformats.org/officeDocument/2006/relationships/image" Target="../media/image246.png"/><Relationship Id="rId237" Type="http://schemas.openxmlformats.org/officeDocument/2006/relationships/image" Target="../media/image267.png"/><Relationship Id="rId22" Type="http://schemas.openxmlformats.org/officeDocument/2006/relationships/image" Target="../media/image52.png"/><Relationship Id="rId43" Type="http://schemas.openxmlformats.org/officeDocument/2006/relationships/image" Target="../media/image73.png"/><Relationship Id="rId64" Type="http://schemas.openxmlformats.org/officeDocument/2006/relationships/image" Target="../media/image94.png"/><Relationship Id="rId118" Type="http://schemas.openxmlformats.org/officeDocument/2006/relationships/image" Target="../media/image148.png"/><Relationship Id="rId139" Type="http://schemas.openxmlformats.org/officeDocument/2006/relationships/image" Target="../media/image169.png"/><Relationship Id="rId85" Type="http://schemas.openxmlformats.org/officeDocument/2006/relationships/image" Target="../media/image115.png"/><Relationship Id="rId150" Type="http://schemas.openxmlformats.org/officeDocument/2006/relationships/image" Target="../media/image180.png"/><Relationship Id="rId171" Type="http://schemas.openxmlformats.org/officeDocument/2006/relationships/image" Target="../media/image201.png"/><Relationship Id="rId192" Type="http://schemas.openxmlformats.org/officeDocument/2006/relationships/image" Target="../media/image355.png"/><Relationship Id="rId206" Type="http://schemas.openxmlformats.org/officeDocument/2006/relationships/image" Target="../media/image236.png"/><Relationship Id="rId227" Type="http://schemas.openxmlformats.org/officeDocument/2006/relationships/image" Target="../media/image257.png"/><Relationship Id="rId248" Type="http://schemas.openxmlformats.org/officeDocument/2006/relationships/image" Target="../media/image278.png"/><Relationship Id="rId12" Type="http://schemas.openxmlformats.org/officeDocument/2006/relationships/image" Target="../media/image42.png"/><Relationship Id="rId33" Type="http://schemas.openxmlformats.org/officeDocument/2006/relationships/image" Target="../media/image63.png"/><Relationship Id="rId108" Type="http://schemas.openxmlformats.org/officeDocument/2006/relationships/image" Target="../media/image138.png"/><Relationship Id="rId129" Type="http://schemas.openxmlformats.org/officeDocument/2006/relationships/image" Target="../media/image159.png"/><Relationship Id="rId54" Type="http://schemas.openxmlformats.org/officeDocument/2006/relationships/image" Target="../media/image84.png"/><Relationship Id="rId75" Type="http://schemas.openxmlformats.org/officeDocument/2006/relationships/image" Target="../media/image105.png"/><Relationship Id="rId96" Type="http://schemas.openxmlformats.org/officeDocument/2006/relationships/image" Target="../media/image126.png"/><Relationship Id="rId140" Type="http://schemas.openxmlformats.org/officeDocument/2006/relationships/image" Target="../media/image170.png"/><Relationship Id="rId161" Type="http://schemas.openxmlformats.org/officeDocument/2006/relationships/image" Target="../media/image191.png"/><Relationship Id="rId182" Type="http://schemas.openxmlformats.org/officeDocument/2006/relationships/image" Target="../media/image212.png"/><Relationship Id="rId217" Type="http://schemas.openxmlformats.org/officeDocument/2006/relationships/image" Target="../media/image247.png"/><Relationship Id="rId6" Type="http://schemas.openxmlformats.org/officeDocument/2006/relationships/image" Target="../media/image36.png"/><Relationship Id="rId238" Type="http://schemas.openxmlformats.org/officeDocument/2006/relationships/image" Target="../media/image268.png"/><Relationship Id="rId23" Type="http://schemas.openxmlformats.org/officeDocument/2006/relationships/image" Target="../media/image53.png"/><Relationship Id="rId119" Type="http://schemas.openxmlformats.org/officeDocument/2006/relationships/image" Target="../media/image149.png"/><Relationship Id="rId44" Type="http://schemas.openxmlformats.org/officeDocument/2006/relationships/image" Target="../media/image74.png"/><Relationship Id="rId65" Type="http://schemas.openxmlformats.org/officeDocument/2006/relationships/image" Target="../media/image95.png"/><Relationship Id="rId86" Type="http://schemas.openxmlformats.org/officeDocument/2006/relationships/image" Target="../media/image116.png"/><Relationship Id="rId130" Type="http://schemas.openxmlformats.org/officeDocument/2006/relationships/image" Target="../media/image160.png"/><Relationship Id="rId151" Type="http://schemas.openxmlformats.org/officeDocument/2006/relationships/image" Target="../media/image181.png"/><Relationship Id="rId172" Type="http://schemas.openxmlformats.org/officeDocument/2006/relationships/image" Target="../media/image202.png"/><Relationship Id="rId193" Type="http://schemas.openxmlformats.org/officeDocument/2006/relationships/image" Target="../media/image223.png"/><Relationship Id="rId207" Type="http://schemas.openxmlformats.org/officeDocument/2006/relationships/image" Target="../media/image237.png"/><Relationship Id="rId228" Type="http://schemas.openxmlformats.org/officeDocument/2006/relationships/image" Target="../media/image258.png"/><Relationship Id="rId249" Type="http://schemas.openxmlformats.org/officeDocument/2006/relationships/image" Target="../media/image279.png"/><Relationship Id="rId13" Type="http://schemas.openxmlformats.org/officeDocument/2006/relationships/image" Target="../media/image43.png"/><Relationship Id="rId109" Type="http://schemas.openxmlformats.org/officeDocument/2006/relationships/image" Target="../media/image139.png"/><Relationship Id="rId34" Type="http://schemas.openxmlformats.org/officeDocument/2006/relationships/image" Target="../media/image64.png"/><Relationship Id="rId55" Type="http://schemas.openxmlformats.org/officeDocument/2006/relationships/image" Target="../media/image85.png"/><Relationship Id="rId76" Type="http://schemas.openxmlformats.org/officeDocument/2006/relationships/image" Target="../media/image106.png"/><Relationship Id="rId97" Type="http://schemas.openxmlformats.org/officeDocument/2006/relationships/image" Target="../media/image127.png"/><Relationship Id="rId120" Type="http://schemas.openxmlformats.org/officeDocument/2006/relationships/image" Target="../media/image150.png"/><Relationship Id="rId141" Type="http://schemas.openxmlformats.org/officeDocument/2006/relationships/image" Target="../media/image171.png"/><Relationship Id="rId7" Type="http://schemas.openxmlformats.org/officeDocument/2006/relationships/image" Target="../media/image37.png"/><Relationship Id="rId162" Type="http://schemas.openxmlformats.org/officeDocument/2006/relationships/image" Target="../media/image192.png"/><Relationship Id="rId183" Type="http://schemas.openxmlformats.org/officeDocument/2006/relationships/image" Target="../media/image213.png"/><Relationship Id="rId218" Type="http://schemas.openxmlformats.org/officeDocument/2006/relationships/image" Target="../media/image248.png"/><Relationship Id="rId239" Type="http://schemas.openxmlformats.org/officeDocument/2006/relationships/image" Target="../media/image269.png"/><Relationship Id="rId250" Type="http://schemas.openxmlformats.org/officeDocument/2006/relationships/image" Target="../media/image280.png"/><Relationship Id="rId24" Type="http://schemas.openxmlformats.org/officeDocument/2006/relationships/image" Target="../media/image54.png"/><Relationship Id="rId45" Type="http://schemas.openxmlformats.org/officeDocument/2006/relationships/image" Target="../media/image75.png"/><Relationship Id="rId66" Type="http://schemas.openxmlformats.org/officeDocument/2006/relationships/image" Target="../media/image96.png"/><Relationship Id="rId87" Type="http://schemas.openxmlformats.org/officeDocument/2006/relationships/image" Target="../media/image117.png"/><Relationship Id="rId110" Type="http://schemas.openxmlformats.org/officeDocument/2006/relationships/image" Target="../media/image140.png"/><Relationship Id="rId131" Type="http://schemas.openxmlformats.org/officeDocument/2006/relationships/image" Target="../media/image161.png"/><Relationship Id="rId152" Type="http://schemas.openxmlformats.org/officeDocument/2006/relationships/image" Target="../media/image182.png"/><Relationship Id="rId173" Type="http://schemas.openxmlformats.org/officeDocument/2006/relationships/image" Target="../media/image203.png"/><Relationship Id="rId194" Type="http://schemas.openxmlformats.org/officeDocument/2006/relationships/image" Target="../media/image224.png"/><Relationship Id="rId208" Type="http://schemas.openxmlformats.org/officeDocument/2006/relationships/image" Target="../media/image238.png"/><Relationship Id="rId229" Type="http://schemas.openxmlformats.org/officeDocument/2006/relationships/image" Target="../media/image259.png"/><Relationship Id="rId240" Type="http://schemas.openxmlformats.org/officeDocument/2006/relationships/image" Target="../media/image270.png"/><Relationship Id="rId14" Type="http://schemas.openxmlformats.org/officeDocument/2006/relationships/image" Target="../media/image44.png"/><Relationship Id="rId35" Type="http://schemas.openxmlformats.org/officeDocument/2006/relationships/image" Target="../media/image65.png"/><Relationship Id="rId56" Type="http://schemas.openxmlformats.org/officeDocument/2006/relationships/image" Target="../media/image86.png"/><Relationship Id="rId77" Type="http://schemas.openxmlformats.org/officeDocument/2006/relationships/image" Target="../media/image107.png"/><Relationship Id="rId100" Type="http://schemas.openxmlformats.org/officeDocument/2006/relationships/image" Target="../media/image130.png"/><Relationship Id="rId8" Type="http://schemas.openxmlformats.org/officeDocument/2006/relationships/image" Target="../media/image38.png"/><Relationship Id="rId98" Type="http://schemas.openxmlformats.org/officeDocument/2006/relationships/image" Target="../media/image128.png"/><Relationship Id="rId121" Type="http://schemas.openxmlformats.org/officeDocument/2006/relationships/image" Target="../media/image151.png"/><Relationship Id="rId142" Type="http://schemas.openxmlformats.org/officeDocument/2006/relationships/image" Target="../media/image172.png"/><Relationship Id="rId163" Type="http://schemas.openxmlformats.org/officeDocument/2006/relationships/image" Target="../media/image193.png"/><Relationship Id="rId184" Type="http://schemas.openxmlformats.org/officeDocument/2006/relationships/image" Target="../media/image214.png"/><Relationship Id="rId219" Type="http://schemas.openxmlformats.org/officeDocument/2006/relationships/image" Target="../media/image249.png"/><Relationship Id="rId230" Type="http://schemas.openxmlformats.org/officeDocument/2006/relationships/image" Target="../media/image260.png"/><Relationship Id="rId251" Type="http://schemas.openxmlformats.org/officeDocument/2006/relationships/image" Target="../media/image281.png"/><Relationship Id="rId25" Type="http://schemas.openxmlformats.org/officeDocument/2006/relationships/image" Target="../media/image55.png"/><Relationship Id="rId46" Type="http://schemas.openxmlformats.org/officeDocument/2006/relationships/image" Target="../media/image76.png"/><Relationship Id="rId67" Type="http://schemas.openxmlformats.org/officeDocument/2006/relationships/image" Target="../media/image97.png"/><Relationship Id="rId88" Type="http://schemas.openxmlformats.org/officeDocument/2006/relationships/image" Target="../media/image118.png"/><Relationship Id="rId111" Type="http://schemas.openxmlformats.org/officeDocument/2006/relationships/image" Target="../media/image141.png"/><Relationship Id="rId132" Type="http://schemas.openxmlformats.org/officeDocument/2006/relationships/image" Target="../media/image162.png"/><Relationship Id="rId153" Type="http://schemas.openxmlformats.org/officeDocument/2006/relationships/image" Target="../media/image183.png"/><Relationship Id="rId174" Type="http://schemas.openxmlformats.org/officeDocument/2006/relationships/image" Target="../media/image204.png"/><Relationship Id="rId195" Type="http://schemas.openxmlformats.org/officeDocument/2006/relationships/image" Target="../media/image225.png"/><Relationship Id="rId209" Type="http://schemas.openxmlformats.org/officeDocument/2006/relationships/image" Target="../media/image239.png"/><Relationship Id="rId220" Type="http://schemas.openxmlformats.org/officeDocument/2006/relationships/image" Target="../media/image356.png"/><Relationship Id="rId241" Type="http://schemas.openxmlformats.org/officeDocument/2006/relationships/image" Target="../media/image271.png"/><Relationship Id="rId15" Type="http://schemas.openxmlformats.org/officeDocument/2006/relationships/image" Target="../media/image45.png"/><Relationship Id="rId36" Type="http://schemas.openxmlformats.org/officeDocument/2006/relationships/image" Target="../media/image66.png"/><Relationship Id="rId57" Type="http://schemas.openxmlformats.org/officeDocument/2006/relationships/image" Target="../media/image87.png"/><Relationship Id="rId78" Type="http://schemas.openxmlformats.org/officeDocument/2006/relationships/image" Target="../media/image108.png"/><Relationship Id="rId99" Type="http://schemas.openxmlformats.org/officeDocument/2006/relationships/image" Target="../media/image129.png"/><Relationship Id="rId101" Type="http://schemas.openxmlformats.org/officeDocument/2006/relationships/image" Target="../media/image131.png"/><Relationship Id="rId122" Type="http://schemas.openxmlformats.org/officeDocument/2006/relationships/image" Target="../media/image152.png"/><Relationship Id="rId143" Type="http://schemas.openxmlformats.org/officeDocument/2006/relationships/image" Target="../media/image173.png"/><Relationship Id="rId164" Type="http://schemas.openxmlformats.org/officeDocument/2006/relationships/image" Target="../media/image194.png"/><Relationship Id="rId185" Type="http://schemas.openxmlformats.org/officeDocument/2006/relationships/image" Target="../media/image215.png"/><Relationship Id="rId9" Type="http://schemas.openxmlformats.org/officeDocument/2006/relationships/image" Target="../media/image39.png"/><Relationship Id="rId210" Type="http://schemas.openxmlformats.org/officeDocument/2006/relationships/image" Target="../media/image240.png"/><Relationship Id="rId26" Type="http://schemas.openxmlformats.org/officeDocument/2006/relationships/image" Target="../media/image56.png"/><Relationship Id="rId231" Type="http://schemas.openxmlformats.org/officeDocument/2006/relationships/image" Target="../media/image261.png"/><Relationship Id="rId252" Type="http://schemas.openxmlformats.org/officeDocument/2006/relationships/image" Target="../media/image357.png"/><Relationship Id="rId47" Type="http://schemas.openxmlformats.org/officeDocument/2006/relationships/image" Target="../media/image77.png"/><Relationship Id="rId68" Type="http://schemas.openxmlformats.org/officeDocument/2006/relationships/image" Target="../media/image98.png"/><Relationship Id="rId89" Type="http://schemas.openxmlformats.org/officeDocument/2006/relationships/image" Target="../media/image119.png"/><Relationship Id="rId112" Type="http://schemas.openxmlformats.org/officeDocument/2006/relationships/image" Target="../media/image142.png"/><Relationship Id="rId133" Type="http://schemas.openxmlformats.org/officeDocument/2006/relationships/image" Target="../media/image163.png"/><Relationship Id="rId154" Type="http://schemas.openxmlformats.org/officeDocument/2006/relationships/image" Target="../media/image184.png"/><Relationship Id="rId175" Type="http://schemas.openxmlformats.org/officeDocument/2006/relationships/image" Target="../media/image205.png"/><Relationship Id="rId196" Type="http://schemas.openxmlformats.org/officeDocument/2006/relationships/image" Target="../media/image226.png"/><Relationship Id="rId200" Type="http://schemas.openxmlformats.org/officeDocument/2006/relationships/image" Target="../media/image230.png"/><Relationship Id="rId16" Type="http://schemas.openxmlformats.org/officeDocument/2006/relationships/image" Target="../media/image46.png"/><Relationship Id="rId221" Type="http://schemas.openxmlformats.org/officeDocument/2006/relationships/image" Target="../media/image251.png"/><Relationship Id="rId242" Type="http://schemas.openxmlformats.org/officeDocument/2006/relationships/image" Target="../media/image272.png"/><Relationship Id="rId37" Type="http://schemas.openxmlformats.org/officeDocument/2006/relationships/image" Target="../media/image67.png"/><Relationship Id="rId58" Type="http://schemas.openxmlformats.org/officeDocument/2006/relationships/image" Target="../media/image88.png"/><Relationship Id="rId79" Type="http://schemas.openxmlformats.org/officeDocument/2006/relationships/image" Target="../media/image109.png"/><Relationship Id="rId102" Type="http://schemas.openxmlformats.org/officeDocument/2006/relationships/image" Target="../media/image132.png"/><Relationship Id="rId123" Type="http://schemas.openxmlformats.org/officeDocument/2006/relationships/image" Target="../media/image153.png"/><Relationship Id="rId144" Type="http://schemas.openxmlformats.org/officeDocument/2006/relationships/image" Target="../media/image174.png"/><Relationship Id="rId90" Type="http://schemas.openxmlformats.org/officeDocument/2006/relationships/image" Target="../media/image120.png"/><Relationship Id="rId165" Type="http://schemas.openxmlformats.org/officeDocument/2006/relationships/image" Target="../media/image195.png"/><Relationship Id="rId186" Type="http://schemas.openxmlformats.org/officeDocument/2006/relationships/image" Target="../media/image216.png"/><Relationship Id="rId211" Type="http://schemas.openxmlformats.org/officeDocument/2006/relationships/image" Target="../media/image241.png"/><Relationship Id="rId232" Type="http://schemas.openxmlformats.org/officeDocument/2006/relationships/image" Target="../media/image262.png"/><Relationship Id="rId253" Type="http://schemas.openxmlformats.org/officeDocument/2006/relationships/image" Target="../media/image358.png"/><Relationship Id="rId27" Type="http://schemas.openxmlformats.org/officeDocument/2006/relationships/image" Target="../media/image57.png"/><Relationship Id="rId48" Type="http://schemas.openxmlformats.org/officeDocument/2006/relationships/image" Target="../media/image78.png"/><Relationship Id="rId69" Type="http://schemas.openxmlformats.org/officeDocument/2006/relationships/image" Target="../media/image99.png"/><Relationship Id="rId113" Type="http://schemas.openxmlformats.org/officeDocument/2006/relationships/image" Target="../media/image143.png"/><Relationship Id="rId134" Type="http://schemas.openxmlformats.org/officeDocument/2006/relationships/image" Target="../media/image164.png"/><Relationship Id="rId80" Type="http://schemas.openxmlformats.org/officeDocument/2006/relationships/image" Target="../media/image110.png"/><Relationship Id="rId155" Type="http://schemas.openxmlformats.org/officeDocument/2006/relationships/image" Target="../media/image185.png"/><Relationship Id="rId176" Type="http://schemas.openxmlformats.org/officeDocument/2006/relationships/image" Target="../media/image206.png"/><Relationship Id="rId197" Type="http://schemas.openxmlformats.org/officeDocument/2006/relationships/image" Target="../media/image227.png"/><Relationship Id="rId201" Type="http://schemas.openxmlformats.org/officeDocument/2006/relationships/image" Target="../media/image231.png"/><Relationship Id="rId222" Type="http://schemas.openxmlformats.org/officeDocument/2006/relationships/image" Target="../media/image252.png"/><Relationship Id="rId243" Type="http://schemas.openxmlformats.org/officeDocument/2006/relationships/image" Target="../media/image273.png"/><Relationship Id="rId17" Type="http://schemas.openxmlformats.org/officeDocument/2006/relationships/image" Target="../media/image47.png"/><Relationship Id="rId38" Type="http://schemas.openxmlformats.org/officeDocument/2006/relationships/image" Target="../media/image68.png"/><Relationship Id="rId59" Type="http://schemas.openxmlformats.org/officeDocument/2006/relationships/image" Target="../media/image89.png"/><Relationship Id="rId103" Type="http://schemas.openxmlformats.org/officeDocument/2006/relationships/image" Target="../media/image133.png"/><Relationship Id="rId124" Type="http://schemas.openxmlformats.org/officeDocument/2006/relationships/image" Target="../media/image154.png"/><Relationship Id="rId70" Type="http://schemas.openxmlformats.org/officeDocument/2006/relationships/image" Target="../media/image100.png"/><Relationship Id="rId91" Type="http://schemas.openxmlformats.org/officeDocument/2006/relationships/image" Target="../media/image121.png"/><Relationship Id="rId145" Type="http://schemas.openxmlformats.org/officeDocument/2006/relationships/image" Target="../media/image175.png"/><Relationship Id="rId166" Type="http://schemas.openxmlformats.org/officeDocument/2006/relationships/image" Target="../media/image196.png"/><Relationship Id="rId187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2.png"/><Relationship Id="rId233" Type="http://schemas.openxmlformats.org/officeDocument/2006/relationships/image" Target="../media/image263.png"/><Relationship Id="rId254" Type="http://schemas.openxmlformats.org/officeDocument/2006/relationships/image" Target="../media/image359.png"/><Relationship Id="rId28" Type="http://schemas.openxmlformats.org/officeDocument/2006/relationships/image" Target="../media/image58.png"/><Relationship Id="rId49" Type="http://schemas.openxmlformats.org/officeDocument/2006/relationships/image" Target="../media/image79.png"/><Relationship Id="rId114" Type="http://schemas.openxmlformats.org/officeDocument/2006/relationships/image" Target="../media/image144.png"/><Relationship Id="rId60" Type="http://schemas.openxmlformats.org/officeDocument/2006/relationships/image" Target="../media/image90.png"/><Relationship Id="rId81" Type="http://schemas.openxmlformats.org/officeDocument/2006/relationships/image" Target="../media/image111.png"/><Relationship Id="rId135" Type="http://schemas.openxmlformats.org/officeDocument/2006/relationships/image" Target="../media/image165.png"/><Relationship Id="rId156" Type="http://schemas.openxmlformats.org/officeDocument/2006/relationships/image" Target="../media/image186.png"/><Relationship Id="rId177" Type="http://schemas.openxmlformats.org/officeDocument/2006/relationships/image" Target="../media/image207.png"/><Relationship Id="rId198" Type="http://schemas.openxmlformats.org/officeDocument/2006/relationships/image" Target="../media/image228.png"/><Relationship Id="rId202" Type="http://schemas.openxmlformats.org/officeDocument/2006/relationships/image" Target="../media/image232.png"/><Relationship Id="rId223" Type="http://schemas.openxmlformats.org/officeDocument/2006/relationships/image" Target="../media/image253.png"/><Relationship Id="rId244" Type="http://schemas.openxmlformats.org/officeDocument/2006/relationships/image" Target="../media/image274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50" Type="http://schemas.openxmlformats.org/officeDocument/2006/relationships/image" Target="../media/image80.png"/><Relationship Id="rId104" Type="http://schemas.openxmlformats.org/officeDocument/2006/relationships/image" Target="../media/image134.png"/><Relationship Id="rId125" Type="http://schemas.openxmlformats.org/officeDocument/2006/relationships/image" Target="../media/image155.png"/><Relationship Id="rId146" Type="http://schemas.openxmlformats.org/officeDocument/2006/relationships/image" Target="../media/image176.png"/><Relationship Id="rId167" Type="http://schemas.openxmlformats.org/officeDocument/2006/relationships/image" Target="../media/image197.png"/><Relationship Id="rId188" Type="http://schemas.openxmlformats.org/officeDocument/2006/relationships/image" Target="../media/image218.png"/><Relationship Id="rId71" Type="http://schemas.openxmlformats.org/officeDocument/2006/relationships/image" Target="../media/image101.png"/><Relationship Id="rId92" Type="http://schemas.openxmlformats.org/officeDocument/2006/relationships/image" Target="../media/image122.png"/><Relationship Id="rId213" Type="http://schemas.openxmlformats.org/officeDocument/2006/relationships/image" Target="../media/image243.png"/><Relationship Id="rId234" Type="http://schemas.openxmlformats.org/officeDocument/2006/relationships/image" Target="../media/image264.png"/><Relationship Id="rId2" Type="http://schemas.openxmlformats.org/officeDocument/2006/relationships/image" Target="../media/image351.png"/><Relationship Id="rId29" Type="http://schemas.openxmlformats.org/officeDocument/2006/relationships/image" Target="../media/image59.png"/><Relationship Id="rId255" Type="http://schemas.openxmlformats.org/officeDocument/2006/relationships/image" Target="../media/image360.png"/><Relationship Id="rId40" Type="http://schemas.openxmlformats.org/officeDocument/2006/relationships/image" Target="../media/image70.png"/><Relationship Id="rId115" Type="http://schemas.openxmlformats.org/officeDocument/2006/relationships/image" Target="../media/image145.png"/><Relationship Id="rId136" Type="http://schemas.openxmlformats.org/officeDocument/2006/relationships/image" Target="../media/image166.png"/><Relationship Id="rId157" Type="http://schemas.openxmlformats.org/officeDocument/2006/relationships/image" Target="../media/image187.png"/><Relationship Id="rId178" Type="http://schemas.openxmlformats.org/officeDocument/2006/relationships/image" Target="../media/image208.png"/><Relationship Id="rId61" Type="http://schemas.openxmlformats.org/officeDocument/2006/relationships/image" Target="../media/image91.png"/><Relationship Id="rId82" Type="http://schemas.openxmlformats.org/officeDocument/2006/relationships/image" Target="../media/image112.png"/><Relationship Id="rId199" Type="http://schemas.openxmlformats.org/officeDocument/2006/relationships/image" Target="../media/image229.png"/><Relationship Id="rId203" Type="http://schemas.openxmlformats.org/officeDocument/2006/relationships/image" Target="../media/image233.png"/><Relationship Id="rId19" Type="http://schemas.openxmlformats.org/officeDocument/2006/relationships/image" Target="../media/image49.png"/><Relationship Id="rId224" Type="http://schemas.openxmlformats.org/officeDocument/2006/relationships/image" Target="../media/image254.png"/><Relationship Id="rId245" Type="http://schemas.openxmlformats.org/officeDocument/2006/relationships/image" Target="../media/image275.png"/><Relationship Id="rId30" Type="http://schemas.openxmlformats.org/officeDocument/2006/relationships/image" Target="../media/image60.png"/><Relationship Id="rId105" Type="http://schemas.openxmlformats.org/officeDocument/2006/relationships/image" Target="../media/image135.png"/><Relationship Id="rId126" Type="http://schemas.openxmlformats.org/officeDocument/2006/relationships/image" Target="../media/image156.png"/><Relationship Id="rId147" Type="http://schemas.openxmlformats.org/officeDocument/2006/relationships/image" Target="../media/image177.png"/><Relationship Id="rId168" Type="http://schemas.openxmlformats.org/officeDocument/2006/relationships/image" Target="../media/image198.png"/><Relationship Id="rId51" Type="http://schemas.openxmlformats.org/officeDocument/2006/relationships/image" Target="../media/image81.png"/><Relationship Id="rId72" Type="http://schemas.openxmlformats.org/officeDocument/2006/relationships/image" Target="../media/image102.png"/><Relationship Id="rId93" Type="http://schemas.openxmlformats.org/officeDocument/2006/relationships/image" Target="../media/image123.png"/><Relationship Id="rId189" Type="http://schemas.openxmlformats.org/officeDocument/2006/relationships/image" Target="../media/image353.png"/><Relationship Id="rId3" Type="http://schemas.openxmlformats.org/officeDocument/2006/relationships/image" Target="../media/image352.png"/><Relationship Id="rId214" Type="http://schemas.openxmlformats.org/officeDocument/2006/relationships/image" Target="../media/image244.png"/><Relationship Id="rId235" Type="http://schemas.openxmlformats.org/officeDocument/2006/relationships/image" Target="../media/image265.png"/><Relationship Id="rId116" Type="http://schemas.openxmlformats.org/officeDocument/2006/relationships/image" Target="../media/image146.png"/><Relationship Id="rId137" Type="http://schemas.openxmlformats.org/officeDocument/2006/relationships/image" Target="../media/image167.png"/><Relationship Id="rId158" Type="http://schemas.openxmlformats.org/officeDocument/2006/relationships/image" Target="../media/image188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62" Type="http://schemas.openxmlformats.org/officeDocument/2006/relationships/image" Target="../media/image92.png"/><Relationship Id="rId83" Type="http://schemas.openxmlformats.org/officeDocument/2006/relationships/image" Target="../media/image113.png"/><Relationship Id="rId179" Type="http://schemas.openxmlformats.org/officeDocument/2006/relationships/image" Target="../media/image209.png"/><Relationship Id="rId190" Type="http://schemas.openxmlformats.org/officeDocument/2006/relationships/image" Target="../media/image220.png"/><Relationship Id="rId204" Type="http://schemas.openxmlformats.org/officeDocument/2006/relationships/image" Target="../media/image234.png"/><Relationship Id="rId225" Type="http://schemas.openxmlformats.org/officeDocument/2006/relationships/image" Target="../media/image345.png"/><Relationship Id="rId246" Type="http://schemas.openxmlformats.org/officeDocument/2006/relationships/image" Target="../media/image276.png"/><Relationship Id="rId106" Type="http://schemas.openxmlformats.org/officeDocument/2006/relationships/image" Target="../media/image136.png"/><Relationship Id="rId127" Type="http://schemas.openxmlformats.org/officeDocument/2006/relationships/image" Target="../media/image157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52" Type="http://schemas.openxmlformats.org/officeDocument/2006/relationships/image" Target="../media/image82.png"/><Relationship Id="rId73" Type="http://schemas.openxmlformats.org/officeDocument/2006/relationships/image" Target="../media/image103.png"/><Relationship Id="rId94" Type="http://schemas.openxmlformats.org/officeDocument/2006/relationships/image" Target="../media/image124.png"/><Relationship Id="rId148" Type="http://schemas.openxmlformats.org/officeDocument/2006/relationships/image" Target="../media/image178.png"/><Relationship Id="rId169" Type="http://schemas.openxmlformats.org/officeDocument/2006/relationships/image" Target="../media/image199.png"/><Relationship Id="rId4" Type="http://schemas.openxmlformats.org/officeDocument/2006/relationships/image" Target="../media/image34.png"/><Relationship Id="rId180" Type="http://schemas.openxmlformats.org/officeDocument/2006/relationships/image" Target="../media/image210.png"/><Relationship Id="rId215" Type="http://schemas.openxmlformats.org/officeDocument/2006/relationships/image" Target="../media/image245.png"/><Relationship Id="rId236" Type="http://schemas.openxmlformats.org/officeDocument/2006/relationships/image" Target="../media/image26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png"/><Relationship Id="rId21" Type="http://schemas.openxmlformats.org/officeDocument/2006/relationships/image" Target="../media/image52.png"/><Relationship Id="rId42" Type="http://schemas.openxmlformats.org/officeDocument/2006/relationships/image" Target="../media/image73.png"/><Relationship Id="rId63" Type="http://schemas.openxmlformats.org/officeDocument/2006/relationships/image" Target="../media/image94.png"/><Relationship Id="rId84" Type="http://schemas.openxmlformats.org/officeDocument/2006/relationships/image" Target="../media/image115.png"/><Relationship Id="rId138" Type="http://schemas.openxmlformats.org/officeDocument/2006/relationships/image" Target="../media/image169.png"/><Relationship Id="rId159" Type="http://schemas.openxmlformats.org/officeDocument/2006/relationships/image" Target="../media/image190.png"/><Relationship Id="rId170" Type="http://schemas.openxmlformats.org/officeDocument/2006/relationships/image" Target="../media/image201.png"/><Relationship Id="rId191" Type="http://schemas.openxmlformats.org/officeDocument/2006/relationships/image" Target="../media/image367.png"/><Relationship Id="rId205" Type="http://schemas.openxmlformats.org/officeDocument/2006/relationships/image" Target="../media/image236.png"/><Relationship Id="rId226" Type="http://schemas.openxmlformats.org/officeDocument/2006/relationships/image" Target="../media/image257.png"/><Relationship Id="rId247" Type="http://schemas.openxmlformats.org/officeDocument/2006/relationships/image" Target="../media/image278.png"/><Relationship Id="rId107" Type="http://schemas.openxmlformats.org/officeDocument/2006/relationships/image" Target="../media/image138.png"/><Relationship Id="rId11" Type="http://schemas.openxmlformats.org/officeDocument/2006/relationships/image" Target="../media/image42.png"/><Relationship Id="rId32" Type="http://schemas.openxmlformats.org/officeDocument/2006/relationships/image" Target="../media/image63.png"/><Relationship Id="rId53" Type="http://schemas.openxmlformats.org/officeDocument/2006/relationships/image" Target="../media/image84.png"/><Relationship Id="rId74" Type="http://schemas.openxmlformats.org/officeDocument/2006/relationships/image" Target="../media/image105.png"/><Relationship Id="rId128" Type="http://schemas.openxmlformats.org/officeDocument/2006/relationships/image" Target="../media/image159.png"/><Relationship Id="rId149" Type="http://schemas.openxmlformats.org/officeDocument/2006/relationships/image" Target="../media/image180.png"/><Relationship Id="rId5" Type="http://schemas.openxmlformats.org/officeDocument/2006/relationships/image" Target="../media/image36.png"/><Relationship Id="rId95" Type="http://schemas.openxmlformats.org/officeDocument/2006/relationships/image" Target="../media/image126.png"/><Relationship Id="rId160" Type="http://schemas.openxmlformats.org/officeDocument/2006/relationships/image" Target="../media/image191.png"/><Relationship Id="rId181" Type="http://schemas.openxmlformats.org/officeDocument/2006/relationships/image" Target="../media/image212.png"/><Relationship Id="rId216" Type="http://schemas.openxmlformats.org/officeDocument/2006/relationships/image" Target="../media/image247.png"/><Relationship Id="rId237" Type="http://schemas.openxmlformats.org/officeDocument/2006/relationships/image" Target="../media/image268.png"/><Relationship Id="rId22" Type="http://schemas.openxmlformats.org/officeDocument/2006/relationships/image" Target="../media/image53.png"/><Relationship Id="rId43" Type="http://schemas.openxmlformats.org/officeDocument/2006/relationships/image" Target="../media/image74.png"/><Relationship Id="rId64" Type="http://schemas.openxmlformats.org/officeDocument/2006/relationships/image" Target="../media/image95.png"/><Relationship Id="rId118" Type="http://schemas.openxmlformats.org/officeDocument/2006/relationships/image" Target="../media/image149.png"/><Relationship Id="rId139" Type="http://schemas.openxmlformats.org/officeDocument/2006/relationships/image" Target="../media/image170.png"/><Relationship Id="rId85" Type="http://schemas.openxmlformats.org/officeDocument/2006/relationships/image" Target="../media/image116.png"/><Relationship Id="rId150" Type="http://schemas.openxmlformats.org/officeDocument/2006/relationships/image" Target="../media/image181.png"/><Relationship Id="rId171" Type="http://schemas.openxmlformats.org/officeDocument/2006/relationships/image" Target="../media/image202.png"/><Relationship Id="rId192" Type="http://schemas.openxmlformats.org/officeDocument/2006/relationships/image" Target="../media/image223.png"/><Relationship Id="rId206" Type="http://schemas.openxmlformats.org/officeDocument/2006/relationships/image" Target="../media/image237.png"/><Relationship Id="rId227" Type="http://schemas.openxmlformats.org/officeDocument/2006/relationships/image" Target="../media/image258.png"/><Relationship Id="rId248" Type="http://schemas.openxmlformats.org/officeDocument/2006/relationships/image" Target="../media/image279.png"/><Relationship Id="rId12" Type="http://schemas.openxmlformats.org/officeDocument/2006/relationships/image" Target="../media/image43.png"/><Relationship Id="rId33" Type="http://schemas.openxmlformats.org/officeDocument/2006/relationships/image" Target="../media/image364.png"/><Relationship Id="rId108" Type="http://schemas.openxmlformats.org/officeDocument/2006/relationships/image" Target="../media/image139.png"/><Relationship Id="rId129" Type="http://schemas.openxmlformats.org/officeDocument/2006/relationships/image" Target="../media/image160.png"/><Relationship Id="rId54" Type="http://schemas.openxmlformats.org/officeDocument/2006/relationships/image" Target="../media/image85.png"/><Relationship Id="rId75" Type="http://schemas.openxmlformats.org/officeDocument/2006/relationships/image" Target="../media/image106.png"/><Relationship Id="rId96" Type="http://schemas.openxmlformats.org/officeDocument/2006/relationships/image" Target="../media/image127.png"/><Relationship Id="rId140" Type="http://schemas.openxmlformats.org/officeDocument/2006/relationships/image" Target="../media/image171.png"/><Relationship Id="rId161" Type="http://schemas.openxmlformats.org/officeDocument/2006/relationships/image" Target="../media/image192.png"/><Relationship Id="rId182" Type="http://schemas.openxmlformats.org/officeDocument/2006/relationships/image" Target="../media/image213.png"/><Relationship Id="rId217" Type="http://schemas.openxmlformats.org/officeDocument/2006/relationships/image" Target="../media/image248.png"/><Relationship Id="rId6" Type="http://schemas.openxmlformats.org/officeDocument/2006/relationships/image" Target="../media/image37.png"/><Relationship Id="rId238" Type="http://schemas.openxmlformats.org/officeDocument/2006/relationships/image" Target="../media/image269.png"/><Relationship Id="rId23" Type="http://schemas.openxmlformats.org/officeDocument/2006/relationships/image" Target="../media/image54.png"/><Relationship Id="rId119" Type="http://schemas.openxmlformats.org/officeDocument/2006/relationships/image" Target="../media/image150.png"/><Relationship Id="rId44" Type="http://schemas.openxmlformats.org/officeDocument/2006/relationships/image" Target="../media/image75.png"/><Relationship Id="rId65" Type="http://schemas.openxmlformats.org/officeDocument/2006/relationships/image" Target="../media/image96.png"/><Relationship Id="rId86" Type="http://schemas.openxmlformats.org/officeDocument/2006/relationships/image" Target="../media/image117.png"/><Relationship Id="rId130" Type="http://schemas.openxmlformats.org/officeDocument/2006/relationships/image" Target="../media/image161.png"/><Relationship Id="rId151" Type="http://schemas.openxmlformats.org/officeDocument/2006/relationships/image" Target="../media/image182.png"/><Relationship Id="rId172" Type="http://schemas.openxmlformats.org/officeDocument/2006/relationships/image" Target="../media/image203.png"/><Relationship Id="rId193" Type="http://schemas.openxmlformats.org/officeDocument/2006/relationships/image" Target="../media/image368.png"/><Relationship Id="rId207" Type="http://schemas.openxmlformats.org/officeDocument/2006/relationships/image" Target="../media/image238.png"/><Relationship Id="rId228" Type="http://schemas.openxmlformats.org/officeDocument/2006/relationships/image" Target="../media/image259.png"/><Relationship Id="rId249" Type="http://schemas.openxmlformats.org/officeDocument/2006/relationships/image" Target="../media/image280.png"/><Relationship Id="rId13" Type="http://schemas.openxmlformats.org/officeDocument/2006/relationships/image" Target="../media/image44.png"/><Relationship Id="rId109" Type="http://schemas.openxmlformats.org/officeDocument/2006/relationships/image" Target="../media/image140.png"/><Relationship Id="rId34" Type="http://schemas.openxmlformats.org/officeDocument/2006/relationships/image" Target="../media/image65.png"/><Relationship Id="rId55" Type="http://schemas.openxmlformats.org/officeDocument/2006/relationships/image" Target="../media/image86.png"/><Relationship Id="rId76" Type="http://schemas.openxmlformats.org/officeDocument/2006/relationships/image" Target="../media/image107.png"/><Relationship Id="rId97" Type="http://schemas.openxmlformats.org/officeDocument/2006/relationships/image" Target="../media/image128.png"/><Relationship Id="rId120" Type="http://schemas.openxmlformats.org/officeDocument/2006/relationships/image" Target="../media/image151.png"/><Relationship Id="rId141" Type="http://schemas.openxmlformats.org/officeDocument/2006/relationships/image" Target="../media/image172.png"/><Relationship Id="rId7" Type="http://schemas.openxmlformats.org/officeDocument/2006/relationships/image" Target="../media/image38.png"/><Relationship Id="rId162" Type="http://schemas.openxmlformats.org/officeDocument/2006/relationships/image" Target="../media/image193.png"/><Relationship Id="rId183" Type="http://schemas.openxmlformats.org/officeDocument/2006/relationships/image" Target="../media/image214.png"/><Relationship Id="rId218" Type="http://schemas.openxmlformats.org/officeDocument/2006/relationships/image" Target="../media/image249.png"/><Relationship Id="rId239" Type="http://schemas.openxmlformats.org/officeDocument/2006/relationships/image" Target="../media/image270.png"/><Relationship Id="rId250" Type="http://schemas.openxmlformats.org/officeDocument/2006/relationships/image" Target="../media/image281.png"/><Relationship Id="rId24" Type="http://schemas.openxmlformats.org/officeDocument/2006/relationships/image" Target="../media/image55.png"/><Relationship Id="rId45" Type="http://schemas.openxmlformats.org/officeDocument/2006/relationships/image" Target="../media/image76.png"/><Relationship Id="rId66" Type="http://schemas.openxmlformats.org/officeDocument/2006/relationships/image" Target="../media/image97.png"/><Relationship Id="rId87" Type="http://schemas.openxmlformats.org/officeDocument/2006/relationships/image" Target="../media/image118.png"/><Relationship Id="rId110" Type="http://schemas.openxmlformats.org/officeDocument/2006/relationships/image" Target="../media/image141.png"/><Relationship Id="rId131" Type="http://schemas.openxmlformats.org/officeDocument/2006/relationships/image" Target="../media/image162.png"/><Relationship Id="rId152" Type="http://schemas.openxmlformats.org/officeDocument/2006/relationships/image" Target="../media/image183.png"/><Relationship Id="rId173" Type="http://schemas.openxmlformats.org/officeDocument/2006/relationships/image" Target="../media/image204.png"/><Relationship Id="rId194" Type="http://schemas.openxmlformats.org/officeDocument/2006/relationships/image" Target="../media/image225.png"/><Relationship Id="rId208" Type="http://schemas.openxmlformats.org/officeDocument/2006/relationships/image" Target="../media/image239.png"/><Relationship Id="rId229" Type="http://schemas.openxmlformats.org/officeDocument/2006/relationships/image" Target="../media/image260.png"/><Relationship Id="rId240" Type="http://schemas.openxmlformats.org/officeDocument/2006/relationships/image" Target="../media/image271.png"/><Relationship Id="rId14" Type="http://schemas.openxmlformats.org/officeDocument/2006/relationships/image" Target="../media/image45.png"/><Relationship Id="rId35" Type="http://schemas.openxmlformats.org/officeDocument/2006/relationships/image" Target="../media/image66.png"/><Relationship Id="rId56" Type="http://schemas.openxmlformats.org/officeDocument/2006/relationships/image" Target="../media/image87.png"/><Relationship Id="rId77" Type="http://schemas.openxmlformats.org/officeDocument/2006/relationships/image" Target="../media/image108.png"/><Relationship Id="rId100" Type="http://schemas.openxmlformats.org/officeDocument/2006/relationships/image" Target="../media/image131.png"/><Relationship Id="rId8" Type="http://schemas.openxmlformats.org/officeDocument/2006/relationships/image" Target="../media/image39.png"/><Relationship Id="rId98" Type="http://schemas.openxmlformats.org/officeDocument/2006/relationships/image" Target="../media/image129.png"/><Relationship Id="rId121" Type="http://schemas.openxmlformats.org/officeDocument/2006/relationships/image" Target="../media/image152.png"/><Relationship Id="rId142" Type="http://schemas.openxmlformats.org/officeDocument/2006/relationships/image" Target="../media/image173.png"/><Relationship Id="rId163" Type="http://schemas.openxmlformats.org/officeDocument/2006/relationships/image" Target="../media/image194.png"/><Relationship Id="rId184" Type="http://schemas.openxmlformats.org/officeDocument/2006/relationships/image" Target="../media/image215.png"/><Relationship Id="rId219" Type="http://schemas.openxmlformats.org/officeDocument/2006/relationships/image" Target="../media/image370.png"/><Relationship Id="rId230" Type="http://schemas.openxmlformats.org/officeDocument/2006/relationships/image" Target="../media/image261.png"/><Relationship Id="rId251" Type="http://schemas.openxmlformats.org/officeDocument/2006/relationships/image" Target="../media/image372.png"/><Relationship Id="rId25" Type="http://schemas.openxmlformats.org/officeDocument/2006/relationships/image" Target="../media/image56.png"/><Relationship Id="rId46" Type="http://schemas.openxmlformats.org/officeDocument/2006/relationships/image" Target="../media/image77.png"/><Relationship Id="rId67" Type="http://schemas.openxmlformats.org/officeDocument/2006/relationships/image" Target="../media/image98.png"/><Relationship Id="rId88" Type="http://schemas.openxmlformats.org/officeDocument/2006/relationships/image" Target="../media/image119.png"/><Relationship Id="rId111" Type="http://schemas.openxmlformats.org/officeDocument/2006/relationships/image" Target="../media/image142.png"/><Relationship Id="rId132" Type="http://schemas.openxmlformats.org/officeDocument/2006/relationships/image" Target="../media/image163.png"/><Relationship Id="rId153" Type="http://schemas.openxmlformats.org/officeDocument/2006/relationships/image" Target="../media/image184.png"/><Relationship Id="rId174" Type="http://schemas.openxmlformats.org/officeDocument/2006/relationships/image" Target="../media/image205.png"/><Relationship Id="rId195" Type="http://schemas.openxmlformats.org/officeDocument/2006/relationships/image" Target="../media/image226.png"/><Relationship Id="rId209" Type="http://schemas.openxmlformats.org/officeDocument/2006/relationships/image" Target="../media/image240.png"/><Relationship Id="rId220" Type="http://schemas.openxmlformats.org/officeDocument/2006/relationships/image" Target="../media/image251.png"/><Relationship Id="rId241" Type="http://schemas.openxmlformats.org/officeDocument/2006/relationships/image" Target="../media/image272.png"/><Relationship Id="rId15" Type="http://schemas.openxmlformats.org/officeDocument/2006/relationships/image" Target="../media/image46.png"/><Relationship Id="rId36" Type="http://schemas.openxmlformats.org/officeDocument/2006/relationships/image" Target="../media/image67.png"/><Relationship Id="rId57" Type="http://schemas.openxmlformats.org/officeDocument/2006/relationships/image" Target="../media/image88.png"/><Relationship Id="rId78" Type="http://schemas.openxmlformats.org/officeDocument/2006/relationships/image" Target="../media/image109.png"/><Relationship Id="rId99" Type="http://schemas.openxmlformats.org/officeDocument/2006/relationships/image" Target="../media/image130.png"/><Relationship Id="rId101" Type="http://schemas.openxmlformats.org/officeDocument/2006/relationships/image" Target="../media/image132.png"/><Relationship Id="rId122" Type="http://schemas.openxmlformats.org/officeDocument/2006/relationships/image" Target="../media/image153.png"/><Relationship Id="rId143" Type="http://schemas.openxmlformats.org/officeDocument/2006/relationships/image" Target="../media/image174.png"/><Relationship Id="rId164" Type="http://schemas.openxmlformats.org/officeDocument/2006/relationships/image" Target="../media/image195.png"/><Relationship Id="rId185" Type="http://schemas.openxmlformats.org/officeDocument/2006/relationships/image" Target="../media/image216.png"/><Relationship Id="rId9" Type="http://schemas.openxmlformats.org/officeDocument/2006/relationships/image" Target="../media/image40.png"/><Relationship Id="rId210" Type="http://schemas.openxmlformats.org/officeDocument/2006/relationships/image" Target="../media/image241.png"/><Relationship Id="rId26" Type="http://schemas.openxmlformats.org/officeDocument/2006/relationships/image" Target="../media/image57.png"/><Relationship Id="rId231" Type="http://schemas.openxmlformats.org/officeDocument/2006/relationships/image" Target="../media/image262.png"/><Relationship Id="rId252" Type="http://schemas.openxmlformats.org/officeDocument/2006/relationships/image" Target="../media/image373.png"/><Relationship Id="rId47" Type="http://schemas.openxmlformats.org/officeDocument/2006/relationships/image" Target="../media/image78.png"/><Relationship Id="rId68" Type="http://schemas.openxmlformats.org/officeDocument/2006/relationships/image" Target="../media/image99.png"/><Relationship Id="rId89" Type="http://schemas.openxmlformats.org/officeDocument/2006/relationships/image" Target="../media/image120.png"/><Relationship Id="rId112" Type="http://schemas.openxmlformats.org/officeDocument/2006/relationships/image" Target="../media/image143.png"/><Relationship Id="rId133" Type="http://schemas.openxmlformats.org/officeDocument/2006/relationships/image" Target="../media/image164.png"/><Relationship Id="rId154" Type="http://schemas.openxmlformats.org/officeDocument/2006/relationships/image" Target="../media/image185.png"/><Relationship Id="rId175" Type="http://schemas.openxmlformats.org/officeDocument/2006/relationships/image" Target="../media/image206.png"/><Relationship Id="rId196" Type="http://schemas.openxmlformats.org/officeDocument/2006/relationships/image" Target="../media/image227.png"/><Relationship Id="rId200" Type="http://schemas.openxmlformats.org/officeDocument/2006/relationships/image" Target="../media/image231.png"/><Relationship Id="rId16" Type="http://schemas.openxmlformats.org/officeDocument/2006/relationships/image" Target="../media/image47.png"/><Relationship Id="rId221" Type="http://schemas.openxmlformats.org/officeDocument/2006/relationships/image" Target="../media/image252.png"/><Relationship Id="rId242" Type="http://schemas.openxmlformats.org/officeDocument/2006/relationships/image" Target="../media/image273.png"/><Relationship Id="rId37" Type="http://schemas.openxmlformats.org/officeDocument/2006/relationships/image" Target="../media/image68.png"/><Relationship Id="rId58" Type="http://schemas.openxmlformats.org/officeDocument/2006/relationships/image" Target="../media/image89.png"/><Relationship Id="rId79" Type="http://schemas.openxmlformats.org/officeDocument/2006/relationships/image" Target="../media/image110.png"/><Relationship Id="rId102" Type="http://schemas.openxmlformats.org/officeDocument/2006/relationships/image" Target="../media/image133.png"/><Relationship Id="rId123" Type="http://schemas.openxmlformats.org/officeDocument/2006/relationships/image" Target="../media/image154.png"/><Relationship Id="rId144" Type="http://schemas.openxmlformats.org/officeDocument/2006/relationships/image" Target="../media/image175.png"/><Relationship Id="rId90" Type="http://schemas.openxmlformats.org/officeDocument/2006/relationships/image" Target="../media/image121.png"/><Relationship Id="rId165" Type="http://schemas.openxmlformats.org/officeDocument/2006/relationships/image" Target="../media/image196.png"/><Relationship Id="rId186" Type="http://schemas.openxmlformats.org/officeDocument/2006/relationships/image" Target="../media/image217.png"/><Relationship Id="rId211" Type="http://schemas.openxmlformats.org/officeDocument/2006/relationships/image" Target="../media/image242.png"/><Relationship Id="rId232" Type="http://schemas.openxmlformats.org/officeDocument/2006/relationships/image" Target="../media/image263.png"/><Relationship Id="rId253" Type="http://schemas.openxmlformats.org/officeDocument/2006/relationships/image" Target="../media/image374.png"/><Relationship Id="rId27" Type="http://schemas.openxmlformats.org/officeDocument/2006/relationships/image" Target="../media/image58.png"/><Relationship Id="rId48" Type="http://schemas.openxmlformats.org/officeDocument/2006/relationships/image" Target="../media/image79.png"/><Relationship Id="rId69" Type="http://schemas.openxmlformats.org/officeDocument/2006/relationships/image" Target="../media/image100.png"/><Relationship Id="rId113" Type="http://schemas.openxmlformats.org/officeDocument/2006/relationships/image" Target="../media/image144.png"/><Relationship Id="rId134" Type="http://schemas.openxmlformats.org/officeDocument/2006/relationships/image" Target="../media/image165.png"/><Relationship Id="rId80" Type="http://schemas.openxmlformats.org/officeDocument/2006/relationships/image" Target="../media/image111.png"/><Relationship Id="rId155" Type="http://schemas.openxmlformats.org/officeDocument/2006/relationships/image" Target="../media/image186.png"/><Relationship Id="rId176" Type="http://schemas.openxmlformats.org/officeDocument/2006/relationships/image" Target="../media/image207.png"/><Relationship Id="rId197" Type="http://schemas.openxmlformats.org/officeDocument/2006/relationships/image" Target="../media/image228.png"/><Relationship Id="rId201" Type="http://schemas.openxmlformats.org/officeDocument/2006/relationships/image" Target="../media/image232.png"/><Relationship Id="rId222" Type="http://schemas.openxmlformats.org/officeDocument/2006/relationships/image" Target="../media/image253.png"/><Relationship Id="rId243" Type="http://schemas.openxmlformats.org/officeDocument/2006/relationships/image" Target="../media/image274.png"/><Relationship Id="rId17" Type="http://schemas.openxmlformats.org/officeDocument/2006/relationships/image" Target="../media/image48.png"/><Relationship Id="rId38" Type="http://schemas.openxmlformats.org/officeDocument/2006/relationships/image" Target="../media/image69.png"/><Relationship Id="rId59" Type="http://schemas.openxmlformats.org/officeDocument/2006/relationships/image" Target="../media/image90.png"/><Relationship Id="rId103" Type="http://schemas.openxmlformats.org/officeDocument/2006/relationships/image" Target="../media/image134.png"/><Relationship Id="rId124" Type="http://schemas.openxmlformats.org/officeDocument/2006/relationships/image" Target="../media/image155.png"/><Relationship Id="rId70" Type="http://schemas.openxmlformats.org/officeDocument/2006/relationships/image" Target="../media/image101.png"/><Relationship Id="rId91" Type="http://schemas.openxmlformats.org/officeDocument/2006/relationships/image" Target="../media/image122.png"/><Relationship Id="rId145" Type="http://schemas.openxmlformats.org/officeDocument/2006/relationships/image" Target="../media/image176.png"/><Relationship Id="rId166" Type="http://schemas.openxmlformats.org/officeDocument/2006/relationships/image" Target="../media/image197.png"/><Relationship Id="rId187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3.png"/><Relationship Id="rId233" Type="http://schemas.openxmlformats.org/officeDocument/2006/relationships/image" Target="../media/image264.png"/><Relationship Id="rId28" Type="http://schemas.openxmlformats.org/officeDocument/2006/relationships/image" Target="../media/image362.png"/><Relationship Id="rId49" Type="http://schemas.openxmlformats.org/officeDocument/2006/relationships/image" Target="../media/image80.png"/><Relationship Id="rId114" Type="http://schemas.openxmlformats.org/officeDocument/2006/relationships/image" Target="../media/image145.png"/><Relationship Id="rId60" Type="http://schemas.openxmlformats.org/officeDocument/2006/relationships/image" Target="../media/image91.png"/><Relationship Id="rId81" Type="http://schemas.openxmlformats.org/officeDocument/2006/relationships/image" Target="../media/image112.png"/><Relationship Id="rId135" Type="http://schemas.openxmlformats.org/officeDocument/2006/relationships/image" Target="../media/image166.png"/><Relationship Id="rId156" Type="http://schemas.openxmlformats.org/officeDocument/2006/relationships/image" Target="../media/image187.png"/><Relationship Id="rId177" Type="http://schemas.openxmlformats.org/officeDocument/2006/relationships/image" Target="../media/image208.png"/><Relationship Id="rId198" Type="http://schemas.openxmlformats.org/officeDocument/2006/relationships/image" Target="../media/image229.png"/><Relationship Id="rId202" Type="http://schemas.openxmlformats.org/officeDocument/2006/relationships/image" Target="../media/image233.png"/><Relationship Id="rId223" Type="http://schemas.openxmlformats.org/officeDocument/2006/relationships/image" Target="../media/image254.png"/><Relationship Id="rId244" Type="http://schemas.openxmlformats.org/officeDocument/2006/relationships/image" Target="../media/image275.png"/><Relationship Id="rId18" Type="http://schemas.openxmlformats.org/officeDocument/2006/relationships/image" Target="../media/image49.png"/><Relationship Id="rId39" Type="http://schemas.openxmlformats.org/officeDocument/2006/relationships/image" Target="../media/image70.png"/><Relationship Id="rId50" Type="http://schemas.openxmlformats.org/officeDocument/2006/relationships/image" Target="../media/image81.png"/><Relationship Id="rId104" Type="http://schemas.openxmlformats.org/officeDocument/2006/relationships/image" Target="../media/image135.png"/><Relationship Id="rId125" Type="http://schemas.openxmlformats.org/officeDocument/2006/relationships/image" Target="../media/image156.png"/><Relationship Id="rId146" Type="http://schemas.openxmlformats.org/officeDocument/2006/relationships/image" Target="../media/image177.png"/><Relationship Id="rId167" Type="http://schemas.openxmlformats.org/officeDocument/2006/relationships/image" Target="../media/image198.png"/><Relationship Id="rId188" Type="http://schemas.openxmlformats.org/officeDocument/2006/relationships/image" Target="../media/image365.png"/><Relationship Id="rId71" Type="http://schemas.openxmlformats.org/officeDocument/2006/relationships/image" Target="../media/image102.png"/><Relationship Id="rId92" Type="http://schemas.openxmlformats.org/officeDocument/2006/relationships/image" Target="../media/image123.png"/><Relationship Id="rId213" Type="http://schemas.openxmlformats.org/officeDocument/2006/relationships/image" Target="../media/image244.png"/><Relationship Id="rId234" Type="http://schemas.openxmlformats.org/officeDocument/2006/relationships/image" Target="../media/image265.png"/><Relationship Id="rId2" Type="http://schemas.openxmlformats.org/officeDocument/2006/relationships/image" Target="../media/image361.png"/><Relationship Id="rId29" Type="http://schemas.openxmlformats.org/officeDocument/2006/relationships/image" Target="../media/image60.png"/><Relationship Id="rId40" Type="http://schemas.openxmlformats.org/officeDocument/2006/relationships/image" Target="../media/image71.png"/><Relationship Id="rId115" Type="http://schemas.openxmlformats.org/officeDocument/2006/relationships/image" Target="../media/image146.png"/><Relationship Id="rId136" Type="http://schemas.openxmlformats.org/officeDocument/2006/relationships/image" Target="../media/image167.png"/><Relationship Id="rId157" Type="http://schemas.openxmlformats.org/officeDocument/2006/relationships/image" Target="../media/image188.png"/><Relationship Id="rId178" Type="http://schemas.openxmlformats.org/officeDocument/2006/relationships/image" Target="../media/image209.png"/><Relationship Id="rId61" Type="http://schemas.openxmlformats.org/officeDocument/2006/relationships/image" Target="../media/image92.png"/><Relationship Id="rId82" Type="http://schemas.openxmlformats.org/officeDocument/2006/relationships/image" Target="../media/image113.png"/><Relationship Id="rId199" Type="http://schemas.openxmlformats.org/officeDocument/2006/relationships/image" Target="../media/image230.png"/><Relationship Id="rId203" Type="http://schemas.openxmlformats.org/officeDocument/2006/relationships/image" Target="../media/image234.png"/><Relationship Id="rId19" Type="http://schemas.openxmlformats.org/officeDocument/2006/relationships/image" Target="../media/image50.png"/><Relationship Id="rId224" Type="http://schemas.openxmlformats.org/officeDocument/2006/relationships/image" Target="../media/image371.png"/><Relationship Id="rId245" Type="http://schemas.openxmlformats.org/officeDocument/2006/relationships/image" Target="../media/image276.png"/><Relationship Id="rId30" Type="http://schemas.openxmlformats.org/officeDocument/2006/relationships/image" Target="../media/image61.png"/><Relationship Id="rId105" Type="http://schemas.openxmlformats.org/officeDocument/2006/relationships/image" Target="../media/image136.png"/><Relationship Id="rId126" Type="http://schemas.openxmlformats.org/officeDocument/2006/relationships/image" Target="../media/image157.png"/><Relationship Id="rId147" Type="http://schemas.openxmlformats.org/officeDocument/2006/relationships/image" Target="../media/image178.png"/><Relationship Id="rId168" Type="http://schemas.openxmlformats.org/officeDocument/2006/relationships/image" Target="../media/image199.png"/><Relationship Id="rId51" Type="http://schemas.openxmlformats.org/officeDocument/2006/relationships/image" Target="../media/image82.png"/><Relationship Id="rId72" Type="http://schemas.openxmlformats.org/officeDocument/2006/relationships/image" Target="../media/image103.png"/><Relationship Id="rId93" Type="http://schemas.openxmlformats.org/officeDocument/2006/relationships/image" Target="../media/image124.png"/><Relationship Id="rId189" Type="http://schemas.openxmlformats.org/officeDocument/2006/relationships/image" Target="../media/image220.png"/><Relationship Id="rId3" Type="http://schemas.openxmlformats.org/officeDocument/2006/relationships/image" Target="../media/image34.png"/><Relationship Id="rId214" Type="http://schemas.openxmlformats.org/officeDocument/2006/relationships/image" Target="../media/image245.png"/><Relationship Id="rId235" Type="http://schemas.openxmlformats.org/officeDocument/2006/relationships/image" Target="../media/image266.png"/><Relationship Id="rId116" Type="http://schemas.openxmlformats.org/officeDocument/2006/relationships/image" Target="../media/image147.png"/><Relationship Id="rId137" Type="http://schemas.openxmlformats.org/officeDocument/2006/relationships/image" Target="../media/image168.png"/><Relationship Id="rId158" Type="http://schemas.openxmlformats.org/officeDocument/2006/relationships/image" Target="../media/image189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62" Type="http://schemas.openxmlformats.org/officeDocument/2006/relationships/image" Target="../media/image93.png"/><Relationship Id="rId83" Type="http://schemas.openxmlformats.org/officeDocument/2006/relationships/image" Target="../media/image114.png"/><Relationship Id="rId179" Type="http://schemas.openxmlformats.org/officeDocument/2006/relationships/image" Target="../media/image210.png"/><Relationship Id="rId190" Type="http://schemas.openxmlformats.org/officeDocument/2006/relationships/image" Target="../media/image366.png"/><Relationship Id="rId204" Type="http://schemas.openxmlformats.org/officeDocument/2006/relationships/image" Target="../media/image235.png"/><Relationship Id="rId225" Type="http://schemas.openxmlformats.org/officeDocument/2006/relationships/image" Target="../media/image256.png"/><Relationship Id="rId246" Type="http://schemas.openxmlformats.org/officeDocument/2006/relationships/image" Target="../media/image277.png"/><Relationship Id="rId106" Type="http://schemas.openxmlformats.org/officeDocument/2006/relationships/image" Target="../media/image137.png"/><Relationship Id="rId127" Type="http://schemas.openxmlformats.org/officeDocument/2006/relationships/image" Target="../media/image158.png"/><Relationship Id="rId10" Type="http://schemas.openxmlformats.org/officeDocument/2006/relationships/image" Target="../media/image41.png"/><Relationship Id="rId31" Type="http://schemas.openxmlformats.org/officeDocument/2006/relationships/image" Target="../media/image363.png"/><Relationship Id="rId52" Type="http://schemas.openxmlformats.org/officeDocument/2006/relationships/image" Target="../media/image83.png"/><Relationship Id="rId73" Type="http://schemas.openxmlformats.org/officeDocument/2006/relationships/image" Target="../media/image104.png"/><Relationship Id="rId94" Type="http://schemas.openxmlformats.org/officeDocument/2006/relationships/image" Target="../media/image125.png"/><Relationship Id="rId148" Type="http://schemas.openxmlformats.org/officeDocument/2006/relationships/image" Target="../media/image179.png"/><Relationship Id="rId169" Type="http://schemas.openxmlformats.org/officeDocument/2006/relationships/image" Target="../media/image200.png"/><Relationship Id="rId4" Type="http://schemas.openxmlformats.org/officeDocument/2006/relationships/image" Target="../media/image35.png"/><Relationship Id="rId180" Type="http://schemas.openxmlformats.org/officeDocument/2006/relationships/image" Target="../media/image211.png"/><Relationship Id="rId215" Type="http://schemas.openxmlformats.org/officeDocument/2006/relationships/image" Target="../media/image369.png"/><Relationship Id="rId236" Type="http://schemas.openxmlformats.org/officeDocument/2006/relationships/image" Target="../media/image26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1" Type="http://schemas.openxmlformats.org/officeDocument/2006/relationships/image" Target="../media/image51.png"/><Relationship Id="rId42" Type="http://schemas.openxmlformats.org/officeDocument/2006/relationships/image" Target="../media/image72.png"/><Relationship Id="rId63" Type="http://schemas.openxmlformats.org/officeDocument/2006/relationships/image" Target="../media/image93.png"/><Relationship Id="rId84" Type="http://schemas.openxmlformats.org/officeDocument/2006/relationships/image" Target="../media/image114.png"/><Relationship Id="rId138" Type="http://schemas.openxmlformats.org/officeDocument/2006/relationships/image" Target="../media/image168.png"/><Relationship Id="rId159" Type="http://schemas.openxmlformats.org/officeDocument/2006/relationships/image" Target="../media/image189.png"/><Relationship Id="rId170" Type="http://schemas.openxmlformats.org/officeDocument/2006/relationships/image" Target="../media/image200.png"/><Relationship Id="rId191" Type="http://schemas.openxmlformats.org/officeDocument/2006/relationships/image" Target="../media/image381.png"/><Relationship Id="rId205" Type="http://schemas.openxmlformats.org/officeDocument/2006/relationships/image" Target="../media/image235.png"/><Relationship Id="rId226" Type="http://schemas.openxmlformats.org/officeDocument/2006/relationships/image" Target="../media/image256.png"/><Relationship Id="rId247" Type="http://schemas.openxmlformats.org/officeDocument/2006/relationships/image" Target="../media/image277.png"/><Relationship Id="rId107" Type="http://schemas.openxmlformats.org/officeDocument/2006/relationships/image" Target="../media/image137.png"/><Relationship Id="rId11" Type="http://schemas.openxmlformats.org/officeDocument/2006/relationships/image" Target="../media/image41.png"/><Relationship Id="rId32" Type="http://schemas.openxmlformats.org/officeDocument/2006/relationships/image" Target="../media/image378.png"/><Relationship Id="rId53" Type="http://schemas.openxmlformats.org/officeDocument/2006/relationships/image" Target="../media/image83.png"/><Relationship Id="rId74" Type="http://schemas.openxmlformats.org/officeDocument/2006/relationships/image" Target="../media/image104.png"/><Relationship Id="rId128" Type="http://schemas.openxmlformats.org/officeDocument/2006/relationships/image" Target="../media/image158.png"/><Relationship Id="rId149" Type="http://schemas.openxmlformats.org/officeDocument/2006/relationships/image" Target="../media/image179.png"/><Relationship Id="rId5" Type="http://schemas.openxmlformats.org/officeDocument/2006/relationships/image" Target="../media/image35.png"/><Relationship Id="rId95" Type="http://schemas.openxmlformats.org/officeDocument/2006/relationships/image" Target="../media/image125.png"/><Relationship Id="rId160" Type="http://schemas.openxmlformats.org/officeDocument/2006/relationships/image" Target="../media/image190.png"/><Relationship Id="rId181" Type="http://schemas.openxmlformats.org/officeDocument/2006/relationships/image" Target="../media/image211.png"/><Relationship Id="rId216" Type="http://schemas.openxmlformats.org/officeDocument/2006/relationships/image" Target="../media/image383.png"/><Relationship Id="rId237" Type="http://schemas.openxmlformats.org/officeDocument/2006/relationships/image" Target="../media/image267.png"/><Relationship Id="rId22" Type="http://schemas.openxmlformats.org/officeDocument/2006/relationships/image" Target="../media/image52.png"/><Relationship Id="rId43" Type="http://schemas.openxmlformats.org/officeDocument/2006/relationships/image" Target="../media/image73.png"/><Relationship Id="rId64" Type="http://schemas.openxmlformats.org/officeDocument/2006/relationships/image" Target="../media/image94.png"/><Relationship Id="rId118" Type="http://schemas.openxmlformats.org/officeDocument/2006/relationships/image" Target="../media/image148.png"/><Relationship Id="rId139" Type="http://schemas.openxmlformats.org/officeDocument/2006/relationships/image" Target="../media/image169.png"/><Relationship Id="rId85" Type="http://schemas.openxmlformats.org/officeDocument/2006/relationships/image" Target="../media/image115.png"/><Relationship Id="rId150" Type="http://schemas.openxmlformats.org/officeDocument/2006/relationships/image" Target="../media/image180.png"/><Relationship Id="rId171" Type="http://schemas.openxmlformats.org/officeDocument/2006/relationships/image" Target="../media/image201.png"/><Relationship Id="rId192" Type="http://schemas.openxmlformats.org/officeDocument/2006/relationships/image" Target="../media/image382.png"/><Relationship Id="rId206" Type="http://schemas.openxmlformats.org/officeDocument/2006/relationships/image" Target="../media/image236.png"/><Relationship Id="rId227" Type="http://schemas.openxmlformats.org/officeDocument/2006/relationships/image" Target="../media/image257.png"/><Relationship Id="rId248" Type="http://schemas.openxmlformats.org/officeDocument/2006/relationships/image" Target="../media/image278.png"/><Relationship Id="rId12" Type="http://schemas.openxmlformats.org/officeDocument/2006/relationships/image" Target="../media/image42.png"/><Relationship Id="rId33" Type="http://schemas.openxmlformats.org/officeDocument/2006/relationships/image" Target="../media/image63.png"/><Relationship Id="rId108" Type="http://schemas.openxmlformats.org/officeDocument/2006/relationships/image" Target="../media/image138.png"/><Relationship Id="rId129" Type="http://schemas.openxmlformats.org/officeDocument/2006/relationships/image" Target="../media/image159.png"/><Relationship Id="rId54" Type="http://schemas.openxmlformats.org/officeDocument/2006/relationships/image" Target="../media/image84.png"/><Relationship Id="rId75" Type="http://schemas.openxmlformats.org/officeDocument/2006/relationships/image" Target="../media/image105.png"/><Relationship Id="rId96" Type="http://schemas.openxmlformats.org/officeDocument/2006/relationships/image" Target="../media/image126.png"/><Relationship Id="rId140" Type="http://schemas.openxmlformats.org/officeDocument/2006/relationships/image" Target="../media/image170.png"/><Relationship Id="rId161" Type="http://schemas.openxmlformats.org/officeDocument/2006/relationships/image" Target="../media/image191.png"/><Relationship Id="rId182" Type="http://schemas.openxmlformats.org/officeDocument/2006/relationships/image" Target="../media/image212.png"/><Relationship Id="rId217" Type="http://schemas.openxmlformats.org/officeDocument/2006/relationships/image" Target="../media/image247.png"/><Relationship Id="rId6" Type="http://schemas.openxmlformats.org/officeDocument/2006/relationships/image" Target="../media/image36.png"/><Relationship Id="rId238" Type="http://schemas.openxmlformats.org/officeDocument/2006/relationships/image" Target="../media/image268.png"/><Relationship Id="rId23" Type="http://schemas.openxmlformats.org/officeDocument/2006/relationships/image" Target="../media/image53.png"/><Relationship Id="rId119" Type="http://schemas.openxmlformats.org/officeDocument/2006/relationships/image" Target="../media/image149.png"/><Relationship Id="rId44" Type="http://schemas.openxmlformats.org/officeDocument/2006/relationships/image" Target="../media/image74.png"/><Relationship Id="rId65" Type="http://schemas.openxmlformats.org/officeDocument/2006/relationships/image" Target="../media/image95.png"/><Relationship Id="rId86" Type="http://schemas.openxmlformats.org/officeDocument/2006/relationships/image" Target="../media/image116.png"/><Relationship Id="rId130" Type="http://schemas.openxmlformats.org/officeDocument/2006/relationships/image" Target="../media/image160.png"/><Relationship Id="rId151" Type="http://schemas.openxmlformats.org/officeDocument/2006/relationships/image" Target="../media/image181.png"/><Relationship Id="rId172" Type="http://schemas.openxmlformats.org/officeDocument/2006/relationships/image" Target="../media/image202.png"/><Relationship Id="rId193" Type="http://schemas.openxmlformats.org/officeDocument/2006/relationships/image" Target="../media/image223.png"/><Relationship Id="rId207" Type="http://schemas.openxmlformats.org/officeDocument/2006/relationships/image" Target="../media/image237.png"/><Relationship Id="rId228" Type="http://schemas.openxmlformats.org/officeDocument/2006/relationships/image" Target="../media/image258.png"/><Relationship Id="rId249" Type="http://schemas.openxmlformats.org/officeDocument/2006/relationships/image" Target="../media/image279.png"/><Relationship Id="rId13" Type="http://schemas.openxmlformats.org/officeDocument/2006/relationships/image" Target="../media/image43.png"/><Relationship Id="rId109" Type="http://schemas.openxmlformats.org/officeDocument/2006/relationships/image" Target="../media/image139.png"/><Relationship Id="rId34" Type="http://schemas.openxmlformats.org/officeDocument/2006/relationships/image" Target="../media/image379.png"/><Relationship Id="rId55" Type="http://schemas.openxmlformats.org/officeDocument/2006/relationships/image" Target="../media/image85.png"/><Relationship Id="rId76" Type="http://schemas.openxmlformats.org/officeDocument/2006/relationships/image" Target="../media/image106.png"/><Relationship Id="rId97" Type="http://schemas.openxmlformats.org/officeDocument/2006/relationships/image" Target="../media/image127.png"/><Relationship Id="rId120" Type="http://schemas.openxmlformats.org/officeDocument/2006/relationships/image" Target="../media/image150.png"/><Relationship Id="rId141" Type="http://schemas.openxmlformats.org/officeDocument/2006/relationships/image" Target="../media/image171.png"/><Relationship Id="rId7" Type="http://schemas.openxmlformats.org/officeDocument/2006/relationships/image" Target="../media/image37.png"/><Relationship Id="rId162" Type="http://schemas.openxmlformats.org/officeDocument/2006/relationships/image" Target="../media/image192.png"/><Relationship Id="rId183" Type="http://schemas.openxmlformats.org/officeDocument/2006/relationships/image" Target="../media/image213.png"/><Relationship Id="rId218" Type="http://schemas.openxmlformats.org/officeDocument/2006/relationships/image" Target="../media/image248.png"/><Relationship Id="rId239" Type="http://schemas.openxmlformats.org/officeDocument/2006/relationships/image" Target="../media/image269.png"/><Relationship Id="rId250" Type="http://schemas.openxmlformats.org/officeDocument/2006/relationships/image" Target="../media/image280.png"/><Relationship Id="rId24" Type="http://schemas.openxmlformats.org/officeDocument/2006/relationships/image" Target="../media/image54.png"/><Relationship Id="rId45" Type="http://schemas.openxmlformats.org/officeDocument/2006/relationships/image" Target="../media/image75.png"/><Relationship Id="rId66" Type="http://schemas.openxmlformats.org/officeDocument/2006/relationships/image" Target="../media/image96.png"/><Relationship Id="rId87" Type="http://schemas.openxmlformats.org/officeDocument/2006/relationships/image" Target="../media/image117.png"/><Relationship Id="rId110" Type="http://schemas.openxmlformats.org/officeDocument/2006/relationships/image" Target="../media/image140.png"/><Relationship Id="rId131" Type="http://schemas.openxmlformats.org/officeDocument/2006/relationships/image" Target="../media/image161.png"/><Relationship Id="rId152" Type="http://schemas.openxmlformats.org/officeDocument/2006/relationships/image" Target="../media/image182.png"/><Relationship Id="rId173" Type="http://schemas.openxmlformats.org/officeDocument/2006/relationships/image" Target="../media/image203.png"/><Relationship Id="rId194" Type="http://schemas.openxmlformats.org/officeDocument/2006/relationships/image" Target="../media/image343.png"/><Relationship Id="rId208" Type="http://schemas.openxmlformats.org/officeDocument/2006/relationships/image" Target="../media/image238.png"/><Relationship Id="rId229" Type="http://schemas.openxmlformats.org/officeDocument/2006/relationships/image" Target="../media/image259.png"/><Relationship Id="rId240" Type="http://schemas.openxmlformats.org/officeDocument/2006/relationships/image" Target="../media/image270.png"/><Relationship Id="rId14" Type="http://schemas.openxmlformats.org/officeDocument/2006/relationships/image" Target="../media/image44.png"/><Relationship Id="rId35" Type="http://schemas.openxmlformats.org/officeDocument/2006/relationships/image" Target="../media/image65.png"/><Relationship Id="rId56" Type="http://schemas.openxmlformats.org/officeDocument/2006/relationships/image" Target="../media/image86.png"/><Relationship Id="rId77" Type="http://schemas.openxmlformats.org/officeDocument/2006/relationships/image" Target="../media/image107.png"/><Relationship Id="rId100" Type="http://schemas.openxmlformats.org/officeDocument/2006/relationships/image" Target="../media/image130.png"/><Relationship Id="rId8" Type="http://schemas.openxmlformats.org/officeDocument/2006/relationships/image" Target="../media/image38.png"/><Relationship Id="rId98" Type="http://schemas.openxmlformats.org/officeDocument/2006/relationships/image" Target="../media/image128.png"/><Relationship Id="rId121" Type="http://schemas.openxmlformats.org/officeDocument/2006/relationships/image" Target="../media/image151.png"/><Relationship Id="rId142" Type="http://schemas.openxmlformats.org/officeDocument/2006/relationships/image" Target="../media/image172.png"/><Relationship Id="rId163" Type="http://schemas.openxmlformats.org/officeDocument/2006/relationships/image" Target="../media/image193.png"/><Relationship Id="rId184" Type="http://schemas.openxmlformats.org/officeDocument/2006/relationships/image" Target="../media/image214.png"/><Relationship Id="rId219" Type="http://schemas.openxmlformats.org/officeDocument/2006/relationships/image" Target="../media/image249.png"/><Relationship Id="rId230" Type="http://schemas.openxmlformats.org/officeDocument/2006/relationships/image" Target="../media/image260.png"/><Relationship Id="rId251" Type="http://schemas.openxmlformats.org/officeDocument/2006/relationships/image" Target="../media/image281.png"/><Relationship Id="rId25" Type="http://schemas.openxmlformats.org/officeDocument/2006/relationships/image" Target="../media/image55.png"/><Relationship Id="rId46" Type="http://schemas.openxmlformats.org/officeDocument/2006/relationships/image" Target="../media/image76.png"/><Relationship Id="rId67" Type="http://schemas.openxmlformats.org/officeDocument/2006/relationships/image" Target="../media/image97.png"/><Relationship Id="rId88" Type="http://schemas.openxmlformats.org/officeDocument/2006/relationships/image" Target="../media/image118.png"/><Relationship Id="rId111" Type="http://schemas.openxmlformats.org/officeDocument/2006/relationships/image" Target="../media/image141.png"/><Relationship Id="rId132" Type="http://schemas.openxmlformats.org/officeDocument/2006/relationships/image" Target="../media/image162.png"/><Relationship Id="rId153" Type="http://schemas.openxmlformats.org/officeDocument/2006/relationships/image" Target="../media/image183.png"/><Relationship Id="rId174" Type="http://schemas.openxmlformats.org/officeDocument/2006/relationships/image" Target="../media/image204.png"/><Relationship Id="rId195" Type="http://schemas.openxmlformats.org/officeDocument/2006/relationships/image" Target="../media/image225.png"/><Relationship Id="rId209" Type="http://schemas.openxmlformats.org/officeDocument/2006/relationships/image" Target="../media/image239.png"/><Relationship Id="rId220" Type="http://schemas.openxmlformats.org/officeDocument/2006/relationships/image" Target="../media/image332.png"/><Relationship Id="rId241" Type="http://schemas.openxmlformats.org/officeDocument/2006/relationships/image" Target="../media/image271.png"/><Relationship Id="rId15" Type="http://schemas.openxmlformats.org/officeDocument/2006/relationships/image" Target="../media/image45.png"/><Relationship Id="rId36" Type="http://schemas.openxmlformats.org/officeDocument/2006/relationships/image" Target="../media/image66.png"/><Relationship Id="rId57" Type="http://schemas.openxmlformats.org/officeDocument/2006/relationships/image" Target="../media/image87.png"/><Relationship Id="rId78" Type="http://schemas.openxmlformats.org/officeDocument/2006/relationships/image" Target="../media/image108.png"/><Relationship Id="rId99" Type="http://schemas.openxmlformats.org/officeDocument/2006/relationships/image" Target="../media/image129.png"/><Relationship Id="rId101" Type="http://schemas.openxmlformats.org/officeDocument/2006/relationships/image" Target="../media/image131.png"/><Relationship Id="rId122" Type="http://schemas.openxmlformats.org/officeDocument/2006/relationships/image" Target="../media/image152.png"/><Relationship Id="rId143" Type="http://schemas.openxmlformats.org/officeDocument/2006/relationships/image" Target="../media/image173.png"/><Relationship Id="rId164" Type="http://schemas.openxmlformats.org/officeDocument/2006/relationships/image" Target="../media/image194.png"/><Relationship Id="rId185" Type="http://schemas.openxmlformats.org/officeDocument/2006/relationships/image" Target="../media/image21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80" Type="http://schemas.openxmlformats.org/officeDocument/2006/relationships/image" Target="../media/image210.png"/><Relationship Id="rId210" Type="http://schemas.openxmlformats.org/officeDocument/2006/relationships/image" Target="../media/image240.png"/><Relationship Id="rId215" Type="http://schemas.openxmlformats.org/officeDocument/2006/relationships/image" Target="../media/image245.png"/><Relationship Id="rId236" Type="http://schemas.openxmlformats.org/officeDocument/2006/relationships/image" Target="../media/image266.png"/><Relationship Id="rId26" Type="http://schemas.openxmlformats.org/officeDocument/2006/relationships/image" Target="../media/image56.png"/><Relationship Id="rId231" Type="http://schemas.openxmlformats.org/officeDocument/2006/relationships/image" Target="../media/image261.png"/><Relationship Id="rId47" Type="http://schemas.openxmlformats.org/officeDocument/2006/relationships/image" Target="../media/image77.png"/><Relationship Id="rId68" Type="http://schemas.openxmlformats.org/officeDocument/2006/relationships/image" Target="../media/image98.png"/><Relationship Id="rId89" Type="http://schemas.openxmlformats.org/officeDocument/2006/relationships/image" Target="../media/image119.png"/><Relationship Id="rId112" Type="http://schemas.openxmlformats.org/officeDocument/2006/relationships/image" Target="../media/image142.png"/><Relationship Id="rId133" Type="http://schemas.openxmlformats.org/officeDocument/2006/relationships/image" Target="../media/image163.png"/><Relationship Id="rId154" Type="http://schemas.openxmlformats.org/officeDocument/2006/relationships/image" Target="../media/image184.png"/><Relationship Id="rId175" Type="http://schemas.openxmlformats.org/officeDocument/2006/relationships/image" Target="../media/image205.png"/><Relationship Id="rId196" Type="http://schemas.openxmlformats.org/officeDocument/2006/relationships/image" Target="../media/image226.png"/><Relationship Id="rId200" Type="http://schemas.openxmlformats.org/officeDocument/2006/relationships/image" Target="../media/image230.png"/><Relationship Id="rId16" Type="http://schemas.openxmlformats.org/officeDocument/2006/relationships/image" Target="../media/image46.png"/><Relationship Id="rId221" Type="http://schemas.openxmlformats.org/officeDocument/2006/relationships/image" Target="../media/image251.png"/><Relationship Id="rId242" Type="http://schemas.openxmlformats.org/officeDocument/2006/relationships/image" Target="../media/image272.png"/><Relationship Id="rId37" Type="http://schemas.openxmlformats.org/officeDocument/2006/relationships/image" Target="../media/image67.png"/><Relationship Id="rId58" Type="http://schemas.openxmlformats.org/officeDocument/2006/relationships/image" Target="../media/image88.png"/><Relationship Id="rId79" Type="http://schemas.openxmlformats.org/officeDocument/2006/relationships/image" Target="../media/image109.png"/><Relationship Id="rId102" Type="http://schemas.openxmlformats.org/officeDocument/2006/relationships/image" Target="../media/image132.png"/><Relationship Id="rId123" Type="http://schemas.openxmlformats.org/officeDocument/2006/relationships/image" Target="../media/image153.png"/><Relationship Id="rId144" Type="http://schemas.openxmlformats.org/officeDocument/2006/relationships/image" Target="../media/image174.png"/><Relationship Id="rId90" Type="http://schemas.openxmlformats.org/officeDocument/2006/relationships/image" Target="../media/image120.png"/><Relationship Id="rId165" Type="http://schemas.openxmlformats.org/officeDocument/2006/relationships/image" Target="../media/image195.png"/><Relationship Id="rId186" Type="http://schemas.openxmlformats.org/officeDocument/2006/relationships/image" Target="../media/image216.png"/><Relationship Id="rId211" Type="http://schemas.openxmlformats.org/officeDocument/2006/relationships/image" Target="../media/image241.png"/><Relationship Id="rId232" Type="http://schemas.openxmlformats.org/officeDocument/2006/relationships/image" Target="../media/image262.png"/><Relationship Id="rId27" Type="http://schemas.openxmlformats.org/officeDocument/2006/relationships/image" Target="../media/image57.png"/><Relationship Id="rId48" Type="http://schemas.openxmlformats.org/officeDocument/2006/relationships/image" Target="../media/image78.png"/><Relationship Id="rId69" Type="http://schemas.openxmlformats.org/officeDocument/2006/relationships/image" Target="../media/image99.png"/><Relationship Id="rId113" Type="http://schemas.openxmlformats.org/officeDocument/2006/relationships/image" Target="../media/image143.png"/><Relationship Id="rId134" Type="http://schemas.openxmlformats.org/officeDocument/2006/relationships/image" Target="../media/image164.png"/><Relationship Id="rId80" Type="http://schemas.openxmlformats.org/officeDocument/2006/relationships/image" Target="../media/image110.png"/><Relationship Id="rId155" Type="http://schemas.openxmlformats.org/officeDocument/2006/relationships/image" Target="../media/image185.png"/><Relationship Id="rId176" Type="http://schemas.openxmlformats.org/officeDocument/2006/relationships/image" Target="../media/image206.png"/><Relationship Id="rId197" Type="http://schemas.openxmlformats.org/officeDocument/2006/relationships/image" Target="../media/image227.png"/><Relationship Id="rId201" Type="http://schemas.openxmlformats.org/officeDocument/2006/relationships/image" Target="../media/image231.png"/><Relationship Id="rId222" Type="http://schemas.openxmlformats.org/officeDocument/2006/relationships/image" Target="../media/image252.png"/><Relationship Id="rId243" Type="http://schemas.openxmlformats.org/officeDocument/2006/relationships/image" Target="../media/image273.png"/><Relationship Id="rId17" Type="http://schemas.openxmlformats.org/officeDocument/2006/relationships/image" Target="../media/image47.png"/><Relationship Id="rId38" Type="http://schemas.openxmlformats.org/officeDocument/2006/relationships/image" Target="../media/image68.png"/><Relationship Id="rId59" Type="http://schemas.openxmlformats.org/officeDocument/2006/relationships/image" Target="../media/image89.png"/><Relationship Id="rId103" Type="http://schemas.openxmlformats.org/officeDocument/2006/relationships/image" Target="../media/image133.png"/><Relationship Id="rId124" Type="http://schemas.openxmlformats.org/officeDocument/2006/relationships/image" Target="../media/image154.png"/><Relationship Id="rId70" Type="http://schemas.openxmlformats.org/officeDocument/2006/relationships/image" Target="../media/image100.png"/><Relationship Id="rId91" Type="http://schemas.openxmlformats.org/officeDocument/2006/relationships/image" Target="../media/image121.png"/><Relationship Id="rId145" Type="http://schemas.openxmlformats.org/officeDocument/2006/relationships/image" Target="../media/image175.png"/><Relationship Id="rId166" Type="http://schemas.openxmlformats.org/officeDocument/2006/relationships/image" Target="../media/image196.png"/><Relationship Id="rId187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2.png"/><Relationship Id="rId233" Type="http://schemas.openxmlformats.org/officeDocument/2006/relationships/image" Target="../media/image263.png"/><Relationship Id="rId28" Type="http://schemas.openxmlformats.org/officeDocument/2006/relationships/image" Target="../media/image58.png"/><Relationship Id="rId49" Type="http://schemas.openxmlformats.org/officeDocument/2006/relationships/image" Target="../media/image79.png"/><Relationship Id="rId114" Type="http://schemas.openxmlformats.org/officeDocument/2006/relationships/image" Target="../media/image144.png"/><Relationship Id="rId60" Type="http://schemas.openxmlformats.org/officeDocument/2006/relationships/image" Target="../media/image90.png"/><Relationship Id="rId81" Type="http://schemas.openxmlformats.org/officeDocument/2006/relationships/image" Target="../media/image111.png"/><Relationship Id="rId135" Type="http://schemas.openxmlformats.org/officeDocument/2006/relationships/image" Target="../media/image165.png"/><Relationship Id="rId156" Type="http://schemas.openxmlformats.org/officeDocument/2006/relationships/image" Target="../media/image186.png"/><Relationship Id="rId177" Type="http://schemas.openxmlformats.org/officeDocument/2006/relationships/image" Target="../media/image207.png"/><Relationship Id="rId198" Type="http://schemas.openxmlformats.org/officeDocument/2006/relationships/image" Target="../media/image228.png"/><Relationship Id="rId202" Type="http://schemas.openxmlformats.org/officeDocument/2006/relationships/image" Target="../media/image232.png"/><Relationship Id="rId223" Type="http://schemas.openxmlformats.org/officeDocument/2006/relationships/image" Target="../media/image253.png"/><Relationship Id="rId244" Type="http://schemas.openxmlformats.org/officeDocument/2006/relationships/image" Target="../media/image274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50" Type="http://schemas.openxmlformats.org/officeDocument/2006/relationships/image" Target="../media/image80.png"/><Relationship Id="rId104" Type="http://schemas.openxmlformats.org/officeDocument/2006/relationships/image" Target="../media/image134.png"/><Relationship Id="rId125" Type="http://schemas.openxmlformats.org/officeDocument/2006/relationships/image" Target="../media/image155.png"/><Relationship Id="rId146" Type="http://schemas.openxmlformats.org/officeDocument/2006/relationships/image" Target="../media/image176.png"/><Relationship Id="rId167" Type="http://schemas.openxmlformats.org/officeDocument/2006/relationships/image" Target="../media/image197.png"/><Relationship Id="rId188" Type="http://schemas.openxmlformats.org/officeDocument/2006/relationships/image" Target="../media/image218.png"/><Relationship Id="rId71" Type="http://schemas.openxmlformats.org/officeDocument/2006/relationships/image" Target="../media/image101.png"/><Relationship Id="rId92" Type="http://schemas.openxmlformats.org/officeDocument/2006/relationships/image" Target="../media/image122.png"/><Relationship Id="rId213" Type="http://schemas.openxmlformats.org/officeDocument/2006/relationships/image" Target="../media/image243.png"/><Relationship Id="rId234" Type="http://schemas.openxmlformats.org/officeDocument/2006/relationships/image" Target="../media/image264.png"/><Relationship Id="rId2" Type="http://schemas.openxmlformats.org/officeDocument/2006/relationships/image" Target="../media/image375.png"/><Relationship Id="rId29" Type="http://schemas.openxmlformats.org/officeDocument/2006/relationships/image" Target="../media/image377.png"/><Relationship Id="rId40" Type="http://schemas.openxmlformats.org/officeDocument/2006/relationships/image" Target="../media/image70.png"/><Relationship Id="rId115" Type="http://schemas.openxmlformats.org/officeDocument/2006/relationships/image" Target="../media/image145.png"/><Relationship Id="rId136" Type="http://schemas.openxmlformats.org/officeDocument/2006/relationships/image" Target="../media/image166.png"/><Relationship Id="rId157" Type="http://schemas.openxmlformats.org/officeDocument/2006/relationships/image" Target="../media/image187.png"/><Relationship Id="rId178" Type="http://schemas.openxmlformats.org/officeDocument/2006/relationships/image" Target="../media/image208.png"/><Relationship Id="rId61" Type="http://schemas.openxmlformats.org/officeDocument/2006/relationships/image" Target="../media/image91.png"/><Relationship Id="rId82" Type="http://schemas.openxmlformats.org/officeDocument/2006/relationships/image" Target="../media/image112.png"/><Relationship Id="rId199" Type="http://schemas.openxmlformats.org/officeDocument/2006/relationships/image" Target="../media/image229.png"/><Relationship Id="rId203" Type="http://schemas.openxmlformats.org/officeDocument/2006/relationships/image" Target="../media/image233.png"/><Relationship Id="rId19" Type="http://schemas.openxmlformats.org/officeDocument/2006/relationships/image" Target="../media/image49.png"/><Relationship Id="rId224" Type="http://schemas.openxmlformats.org/officeDocument/2006/relationships/image" Target="../media/image254.png"/><Relationship Id="rId245" Type="http://schemas.openxmlformats.org/officeDocument/2006/relationships/image" Target="../media/image275.png"/><Relationship Id="rId30" Type="http://schemas.openxmlformats.org/officeDocument/2006/relationships/image" Target="../media/image60.png"/><Relationship Id="rId105" Type="http://schemas.openxmlformats.org/officeDocument/2006/relationships/image" Target="../media/image135.png"/><Relationship Id="rId126" Type="http://schemas.openxmlformats.org/officeDocument/2006/relationships/image" Target="../media/image156.png"/><Relationship Id="rId147" Type="http://schemas.openxmlformats.org/officeDocument/2006/relationships/image" Target="../media/image177.png"/><Relationship Id="rId168" Type="http://schemas.openxmlformats.org/officeDocument/2006/relationships/image" Target="../media/image198.png"/><Relationship Id="rId51" Type="http://schemas.openxmlformats.org/officeDocument/2006/relationships/image" Target="../media/image81.png"/><Relationship Id="rId72" Type="http://schemas.openxmlformats.org/officeDocument/2006/relationships/image" Target="../media/image102.png"/><Relationship Id="rId93" Type="http://schemas.openxmlformats.org/officeDocument/2006/relationships/image" Target="../media/image123.png"/><Relationship Id="rId189" Type="http://schemas.openxmlformats.org/officeDocument/2006/relationships/image" Target="../media/image380.png"/><Relationship Id="rId3" Type="http://schemas.openxmlformats.org/officeDocument/2006/relationships/image" Target="../media/image376.png"/><Relationship Id="rId214" Type="http://schemas.openxmlformats.org/officeDocument/2006/relationships/image" Target="../media/image244.png"/><Relationship Id="rId235" Type="http://schemas.openxmlformats.org/officeDocument/2006/relationships/image" Target="../media/image265.png"/><Relationship Id="rId116" Type="http://schemas.openxmlformats.org/officeDocument/2006/relationships/image" Target="../media/image146.png"/><Relationship Id="rId137" Type="http://schemas.openxmlformats.org/officeDocument/2006/relationships/image" Target="../media/image167.png"/><Relationship Id="rId158" Type="http://schemas.openxmlformats.org/officeDocument/2006/relationships/image" Target="../media/image188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62" Type="http://schemas.openxmlformats.org/officeDocument/2006/relationships/image" Target="../media/image92.png"/><Relationship Id="rId83" Type="http://schemas.openxmlformats.org/officeDocument/2006/relationships/image" Target="../media/image113.png"/><Relationship Id="rId179" Type="http://schemas.openxmlformats.org/officeDocument/2006/relationships/image" Target="../media/image209.png"/><Relationship Id="rId190" Type="http://schemas.openxmlformats.org/officeDocument/2006/relationships/image" Target="../media/image220.png"/><Relationship Id="rId204" Type="http://schemas.openxmlformats.org/officeDocument/2006/relationships/image" Target="../media/image234.png"/><Relationship Id="rId225" Type="http://schemas.openxmlformats.org/officeDocument/2006/relationships/image" Target="../media/image345.png"/><Relationship Id="rId246" Type="http://schemas.openxmlformats.org/officeDocument/2006/relationships/image" Target="../media/image276.png"/><Relationship Id="rId106" Type="http://schemas.openxmlformats.org/officeDocument/2006/relationships/image" Target="../media/image136.png"/><Relationship Id="rId127" Type="http://schemas.openxmlformats.org/officeDocument/2006/relationships/image" Target="../media/image157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52" Type="http://schemas.openxmlformats.org/officeDocument/2006/relationships/image" Target="../media/image82.png"/><Relationship Id="rId73" Type="http://schemas.openxmlformats.org/officeDocument/2006/relationships/image" Target="../media/image103.png"/><Relationship Id="rId94" Type="http://schemas.openxmlformats.org/officeDocument/2006/relationships/image" Target="../media/image124.png"/><Relationship Id="rId148" Type="http://schemas.openxmlformats.org/officeDocument/2006/relationships/image" Target="../media/image178.png"/><Relationship Id="rId169" Type="http://schemas.openxmlformats.org/officeDocument/2006/relationships/image" Target="../media/image1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"/>
            <a:ext cx="10692002" cy="755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10692130" cy="4343400"/>
          </a:xfrm>
          <a:custGeom>
            <a:avLst/>
            <a:gdLst/>
            <a:ahLst/>
            <a:cxnLst/>
            <a:rect l="l" t="t" r="r" b="b"/>
            <a:pathLst>
              <a:path w="10692130" h="4343400">
                <a:moveTo>
                  <a:pt x="0" y="0"/>
                </a:moveTo>
                <a:lnTo>
                  <a:pt x="0" y="4343247"/>
                </a:lnTo>
                <a:lnTo>
                  <a:pt x="10692003" y="4343247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381F19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04011"/>
            <a:ext cx="10692130" cy="1273810"/>
          </a:xfrm>
          <a:custGeom>
            <a:avLst/>
            <a:gdLst/>
            <a:ahLst/>
            <a:cxnLst/>
            <a:rect l="l" t="t" r="r" b="b"/>
            <a:pathLst>
              <a:path w="10692130" h="1273810">
                <a:moveTo>
                  <a:pt x="0" y="0"/>
                </a:moveTo>
                <a:lnTo>
                  <a:pt x="0" y="1273200"/>
                </a:lnTo>
                <a:lnTo>
                  <a:pt x="10692003" y="12732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381F19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0169" rIns="0" bIns="0" rtlCol="0">
            <a:spAutoFit/>
          </a:bodyPr>
          <a:lstStyle/>
          <a:p>
            <a:pPr marL="351790" marR="553720">
              <a:lnSpc>
                <a:spcPct val="100000"/>
              </a:lnSpc>
              <a:spcBef>
                <a:spcPts val="100"/>
              </a:spcBef>
            </a:pPr>
            <a:r>
              <a:rPr sz="3000" b="0" spc="90" dirty="0">
                <a:solidFill>
                  <a:srgbClr val="FFFFFF"/>
                </a:solidFill>
                <a:latin typeface="Arial Black"/>
                <a:cs typeface="Arial Black"/>
              </a:rPr>
              <a:t>МЕХАНИЗМ</a:t>
            </a:r>
            <a:r>
              <a:rPr sz="3000" b="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b="0" spc="105" dirty="0">
                <a:solidFill>
                  <a:srgbClr val="FFFFFF"/>
                </a:solidFill>
                <a:latin typeface="Arial Black"/>
                <a:cs typeface="Arial Black"/>
              </a:rPr>
              <a:t>ГОСУДАРСТВЕННОЙ  </a:t>
            </a:r>
            <a:r>
              <a:rPr sz="3000" b="0" spc="90" dirty="0">
                <a:solidFill>
                  <a:srgbClr val="FFFFFF"/>
                </a:solidFill>
                <a:latin typeface="Arial Black"/>
                <a:cs typeface="Arial Black"/>
              </a:rPr>
              <a:t>ПОДДЕРЖКИ</a:t>
            </a:r>
            <a:r>
              <a:rPr sz="3000" b="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b="0" spc="90" dirty="0">
                <a:solidFill>
                  <a:srgbClr val="FFFFFF"/>
                </a:solidFill>
                <a:latin typeface="Arial Black"/>
                <a:cs typeface="Arial Black"/>
              </a:rPr>
              <a:t>ОРГАНИЗАЦИЙ,</a:t>
            </a:r>
            <a:endParaRPr sz="3000">
              <a:latin typeface="Arial Black"/>
              <a:cs typeface="Arial Black"/>
            </a:endParaRPr>
          </a:p>
          <a:p>
            <a:pPr marL="351790" marR="5080">
              <a:lnSpc>
                <a:spcPct val="100000"/>
              </a:lnSpc>
            </a:pPr>
            <a:r>
              <a:rPr sz="3000" b="0" spc="90" dirty="0">
                <a:solidFill>
                  <a:srgbClr val="FFFFFF"/>
                </a:solidFill>
                <a:latin typeface="Arial Black"/>
                <a:cs typeface="Arial Black"/>
              </a:rPr>
              <a:t>РЕАЛИЗУЮЩИХ</a:t>
            </a:r>
            <a:r>
              <a:rPr sz="3000" b="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b="0" spc="105" dirty="0">
                <a:solidFill>
                  <a:srgbClr val="FFFFFF"/>
                </a:solidFill>
                <a:latin typeface="Arial Black"/>
                <a:cs typeface="Arial Black"/>
              </a:rPr>
              <a:t>КОРПОРАТИВНЫЕ  </a:t>
            </a:r>
            <a:r>
              <a:rPr sz="3000" b="0" spc="90" dirty="0">
                <a:solidFill>
                  <a:srgbClr val="FFFFFF"/>
                </a:solidFill>
                <a:latin typeface="Arial Black"/>
                <a:cs typeface="Arial Black"/>
              </a:rPr>
              <a:t>ПРОГРАММЫ</a:t>
            </a:r>
            <a:r>
              <a:rPr sz="3000" b="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b="0" spc="85" dirty="0">
                <a:solidFill>
                  <a:srgbClr val="FFFFFF"/>
                </a:solidFill>
                <a:latin typeface="Arial Black"/>
                <a:cs typeface="Arial Black"/>
              </a:rPr>
              <a:t>ПОВЫШЕНИЯ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51" y="4567135"/>
            <a:ext cx="8321675" cy="253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solidFill>
                  <a:srgbClr val="FFFFFF"/>
                </a:solidFill>
                <a:latin typeface="Arial Black"/>
                <a:cs typeface="Arial Black"/>
              </a:rPr>
              <a:t>КОНКУРЕНТОСПОСОБНОСТИ</a:t>
            </a:r>
            <a:endParaRPr sz="3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В рамках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национального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«Международная кооперация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экспорт»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Постановление Правительства Российской Федерации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23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февраля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191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3550" y="1310170"/>
            <a:ext cx="264795" cy="356870"/>
          </a:xfrm>
          <a:custGeom>
            <a:avLst/>
            <a:gdLst/>
            <a:ahLst/>
            <a:cxnLst/>
            <a:rect l="l" t="t" r="r" b="b"/>
            <a:pathLst>
              <a:path w="264794" h="356869">
                <a:moveTo>
                  <a:pt x="205892" y="0"/>
                </a:moveTo>
                <a:lnTo>
                  <a:pt x="0" y="356476"/>
                </a:lnTo>
                <a:lnTo>
                  <a:pt x="135064" y="356476"/>
                </a:lnTo>
                <a:lnTo>
                  <a:pt x="257251" y="144703"/>
                </a:lnTo>
                <a:lnTo>
                  <a:pt x="264198" y="116687"/>
                </a:lnTo>
                <a:lnTo>
                  <a:pt x="263817" y="109913"/>
                </a:lnTo>
                <a:lnTo>
                  <a:pt x="262704" y="103355"/>
                </a:lnTo>
                <a:lnTo>
                  <a:pt x="260903" y="97060"/>
                </a:lnTo>
                <a:lnTo>
                  <a:pt x="258457" y="91071"/>
                </a:lnTo>
                <a:lnTo>
                  <a:pt x="20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2596" y="1549984"/>
            <a:ext cx="412115" cy="117475"/>
          </a:xfrm>
          <a:custGeom>
            <a:avLst/>
            <a:gdLst/>
            <a:ahLst/>
            <a:cxnLst/>
            <a:rect l="l" t="t" r="r" b="b"/>
            <a:pathLst>
              <a:path w="412115" h="117475">
                <a:moveTo>
                  <a:pt x="344157" y="0"/>
                </a:moveTo>
                <a:lnTo>
                  <a:pt x="99631" y="76"/>
                </a:lnTo>
                <a:lnTo>
                  <a:pt x="61112" y="16022"/>
                </a:lnTo>
                <a:lnTo>
                  <a:pt x="0" y="116916"/>
                </a:lnTo>
                <a:lnTo>
                  <a:pt x="411695" y="116992"/>
                </a:lnTo>
                <a:lnTo>
                  <a:pt x="344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291" y="1155001"/>
            <a:ext cx="273685" cy="356870"/>
          </a:xfrm>
          <a:custGeom>
            <a:avLst/>
            <a:gdLst/>
            <a:ahLst/>
            <a:cxnLst/>
            <a:rect l="l" t="t" r="r" b="b"/>
            <a:pathLst>
              <a:path w="273684" h="356869">
                <a:moveTo>
                  <a:pt x="67564" y="0"/>
                </a:moveTo>
                <a:lnTo>
                  <a:pt x="0" y="116992"/>
                </a:lnTo>
                <a:lnTo>
                  <a:pt x="122313" y="328726"/>
                </a:lnTo>
                <a:lnTo>
                  <a:pt x="155395" y="354136"/>
                </a:lnTo>
                <a:lnTo>
                  <a:pt x="168173" y="356603"/>
                </a:lnTo>
                <a:lnTo>
                  <a:pt x="273342" y="356603"/>
                </a:lnTo>
                <a:lnTo>
                  <a:pt x="67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4461" y="1177886"/>
            <a:ext cx="202412" cy="21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5883" y="1177886"/>
            <a:ext cx="178701" cy="217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384" y="1296339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4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3899" y="1277924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310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3899" y="1178229"/>
            <a:ext cx="41275" cy="81280"/>
          </a:xfrm>
          <a:custGeom>
            <a:avLst/>
            <a:gdLst/>
            <a:ahLst/>
            <a:cxnLst/>
            <a:rect l="l" t="t" r="r" b="b"/>
            <a:pathLst>
              <a:path w="41275" h="81280">
                <a:moveTo>
                  <a:pt x="0" y="81280"/>
                </a:moveTo>
                <a:lnTo>
                  <a:pt x="40970" y="81280"/>
                </a:lnTo>
                <a:lnTo>
                  <a:pt x="40970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8718" y="1296492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8907"/>
                </a:lnTo>
              </a:path>
            </a:pathLst>
          </a:custGeom>
          <a:ln w="409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8227" y="1177886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82" y="0"/>
                </a:moveTo>
                <a:lnTo>
                  <a:pt x="0" y="0"/>
                </a:lnTo>
                <a:lnTo>
                  <a:pt x="0" y="81953"/>
                </a:lnTo>
                <a:lnTo>
                  <a:pt x="40982" y="81953"/>
                </a:lnTo>
                <a:lnTo>
                  <a:pt x="40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8863" y="1214716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40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8537" y="1196301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0" y="0"/>
                </a:moveTo>
                <a:lnTo>
                  <a:pt x="172542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20733" y="1214843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555"/>
                </a:lnTo>
              </a:path>
            </a:pathLst>
          </a:custGeom>
          <a:ln w="406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0990" y="1177886"/>
            <a:ext cx="161759" cy="21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3095" y="1172324"/>
            <a:ext cx="208584" cy="228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9272" y="1177886"/>
            <a:ext cx="202412" cy="217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2308" y="121455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848"/>
                </a:lnTo>
              </a:path>
            </a:pathLst>
          </a:custGeom>
          <a:ln w="406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52825" y="119621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880" y="0"/>
                </a:lnTo>
              </a:path>
            </a:pathLst>
          </a:custGeom>
          <a:ln w="36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4003" y="1172324"/>
            <a:ext cx="208559" cy="228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2021" y="1177886"/>
            <a:ext cx="161772" cy="217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4327" y="1214716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406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3995" y="119630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009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4461" y="1449133"/>
            <a:ext cx="161747" cy="217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49627" y="1443570"/>
            <a:ext cx="208610" cy="2286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86927" y="1443583"/>
            <a:ext cx="195630" cy="2286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08440" y="1443583"/>
            <a:ext cx="195681" cy="2286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36786" y="1449133"/>
            <a:ext cx="178676" cy="217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64802" y="1449133"/>
            <a:ext cx="178676" cy="217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41982" y="5090096"/>
            <a:ext cx="314325" cy="784860"/>
          </a:xfrm>
          <a:custGeom>
            <a:avLst/>
            <a:gdLst/>
            <a:ahLst/>
            <a:cxnLst/>
            <a:rect l="l" t="t" r="r" b="b"/>
            <a:pathLst>
              <a:path w="314325" h="784860">
                <a:moveTo>
                  <a:pt x="288035" y="0"/>
                </a:moveTo>
                <a:lnTo>
                  <a:pt x="0" y="0"/>
                </a:lnTo>
                <a:lnTo>
                  <a:pt x="0" y="52400"/>
                </a:lnTo>
                <a:lnTo>
                  <a:pt x="261835" y="52400"/>
                </a:lnTo>
                <a:lnTo>
                  <a:pt x="261835" y="732066"/>
                </a:lnTo>
                <a:lnTo>
                  <a:pt x="0" y="732066"/>
                </a:lnTo>
                <a:lnTo>
                  <a:pt x="0" y="784466"/>
                </a:lnTo>
                <a:lnTo>
                  <a:pt x="288035" y="784466"/>
                </a:lnTo>
                <a:lnTo>
                  <a:pt x="314236" y="758266"/>
                </a:lnTo>
                <a:lnTo>
                  <a:pt x="314236" y="26200"/>
                </a:lnTo>
                <a:lnTo>
                  <a:pt x="2880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07866" y="5090096"/>
            <a:ext cx="314325" cy="784860"/>
          </a:xfrm>
          <a:custGeom>
            <a:avLst/>
            <a:gdLst/>
            <a:ahLst/>
            <a:cxnLst/>
            <a:rect l="l" t="t" r="r" b="b"/>
            <a:pathLst>
              <a:path w="314325" h="784860">
                <a:moveTo>
                  <a:pt x="314236" y="0"/>
                </a:moveTo>
                <a:lnTo>
                  <a:pt x="26200" y="0"/>
                </a:lnTo>
                <a:lnTo>
                  <a:pt x="0" y="26200"/>
                </a:lnTo>
                <a:lnTo>
                  <a:pt x="0" y="758266"/>
                </a:lnTo>
                <a:lnTo>
                  <a:pt x="26200" y="784466"/>
                </a:lnTo>
                <a:lnTo>
                  <a:pt x="314236" y="784466"/>
                </a:lnTo>
                <a:lnTo>
                  <a:pt x="314236" y="732066"/>
                </a:lnTo>
                <a:lnTo>
                  <a:pt x="52400" y="732066"/>
                </a:lnTo>
                <a:lnTo>
                  <a:pt x="52400" y="52400"/>
                </a:lnTo>
                <a:lnTo>
                  <a:pt x="314236" y="52400"/>
                </a:lnTo>
                <a:lnTo>
                  <a:pt x="314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30031" y="4991112"/>
            <a:ext cx="1165225" cy="855980"/>
          </a:xfrm>
          <a:custGeom>
            <a:avLst/>
            <a:gdLst/>
            <a:ahLst/>
            <a:cxnLst/>
            <a:rect l="l" t="t" r="r" b="b"/>
            <a:pathLst>
              <a:path w="1165225" h="855979">
                <a:moveTo>
                  <a:pt x="98996" y="732027"/>
                </a:moveTo>
                <a:lnTo>
                  <a:pt x="0" y="732027"/>
                </a:lnTo>
                <a:lnTo>
                  <a:pt x="0" y="784428"/>
                </a:lnTo>
                <a:lnTo>
                  <a:pt x="80365" y="784428"/>
                </a:lnTo>
                <a:lnTo>
                  <a:pt x="101244" y="844803"/>
                </a:lnTo>
                <a:lnTo>
                  <a:pt x="143814" y="855446"/>
                </a:lnTo>
                <a:lnTo>
                  <a:pt x="214644" y="789749"/>
                </a:lnTo>
                <a:lnTo>
                  <a:pt x="137604" y="789749"/>
                </a:lnTo>
                <a:lnTo>
                  <a:pt x="123761" y="749668"/>
                </a:lnTo>
                <a:lnTo>
                  <a:pt x="98996" y="732027"/>
                </a:lnTo>
                <a:close/>
              </a:path>
              <a:path w="1165225" h="855979">
                <a:moveTo>
                  <a:pt x="718324" y="276644"/>
                </a:moveTo>
                <a:lnTo>
                  <a:pt x="687209" y="280022"/>
                </a:lnTo>
                <a:lnTo>
                  <a:pt x="137604" y="789749"/>
                </a:lnTo>
                <a:lnTo>
                  <a:pt x="214644" y="789749"/>
                </a:lnTo>
                <a:lnTo>
                  <a:pt x="708494" y="331685"/>
                </a:lnTo>
                <a:lnTo>
                  <a:pt x="811712" y="331685"/>
                </a:lnTo>
                <a:lnTo>
                  <a:pt x="718324" y="276644"/>
                </a:lnTo>
                <a:close/>
              </a:path>
              <a:path w="1165225" h="855979">
                <a:moveTo>
                  <a:pt x="811712" y="331685"/>
                </a:moveTo>
                <a:lnTo>
                  <a:pt x="708494" y="331685"/>
                </a:lnTo>
                <a:lnTo>
                  <a:pt x="853541" y="417182"/>
                </a:lnTo>
                <a:lnTo>
                  <a:pt x="896580" y="436388"/>
                </a:lnTo>
                <a:lnTo>
                  <a:pt x="941576" y="445279"/>
                </a:lnTo>
                <a:lnTo>
                  <a:pt x="986880" y="444088"/>
                </a:lnTo>
                <a:lnTo>
                  <a:pt x="1030843" y="433047"/>
                </a:lnTo>
                <a:lnTo>
                  <a:pt x="1071817" y="412389"/>
                </a:lnTo>
                <a:lnTo>
                  <a:pt x="1096224" y="392207"/>
                </a:lnTo>
                <a:lnTo>
                  <a:pt x="979757" y="392207"/>
                </a:lnTo>
                <a:lnTo>
                  <a:pt x="928999" y="390695"/>
                </a:lnTo>
                <a:lnTo>
                  <a:pt x="880148" y="372021"/>
                </a:lnTo>
                <a:lnTo>
                  <a:pt x="811712" y="331685"/>
                </a:lnTo>
                <a:close/>
              </a:path>
              <a:path w="1165225" h="855979">
                <a:moveTo>
                  <a:pt x="820260" y="52387"/>
                </a:moveTo>
                <a:lnTo>
                  <a:pt x="726986" y="52387"/>
                </a:lnTo>
                <a:lnTo>
                  <a:pt x="1105560" y="309422"/>
                </a:lnTo>
                <a:lnTo>
                  <a:pt x="1070355" y="345986"/>
                </a:lnTo>
                <a:lnTo>
                  <a:pt x="1028263" y="377118"/>
                </a:lnTo>
                <a:lnTo>
                  <a:pt x="979757" y="392207"/>
                </a:lnTo>
                <a:lnTo>
                  <a:pt x="1096224" y="392207"/>
                </a:lnTo>
                <a:lnTo>
                  <a:pt x="1108151" y="382346"/>
                </a:lnTo>
                <a:lnTo>
                  <a:pt x="1164907" y="323367"/>
                </a:lnTo>
                <a:lnTo>
                  <a:pt x="1160741" y="283527"/>
                </a:lnTo>
                <a:lnTo>
                  <a:pt x="820260" y="52387"/>
                </a:lnTo>
                <a:close/>
              </a:path>
              <a:path w="1165225" h="855979">
                <a:moveTo>
                  <a:pt x="735037" y="0"/>
                </a:moveTo>
                <a:lnTo>
                  <a:pt x="413981" y="0"/>
                </a:lnTo>
                <a:lnTo>
                  <a:pt x="397675" y="5727"/>
                </a:lnTo>
                <a:lnTo>
                  <a:pt x="209041" y="156184"/>
                </a:lnTo>
                <a:lnTo>
                  <a:pt x="172531" y="180527"/>
                </a:lnTo>
                <a:lnTo>
                  <a:pt x="132645" y="198345"/>
                </a:lnTo>
                <a:lnTo>
                  <a:pt x="90377" y="209291"/>
                </a:lnTo>
                <a:lnTo>
                  <a:pt x="46723" y="213017"/>
                </a:lnTo>
                <a:lnTo>
                  <a:pt x="0" y="213017"/>
                </a:lnTo>
                <a:lnTo>
                  <a:pt x="0" y="265417"/>
                </a:lnTo>
                <a:lnTo>
                  <a:pt x="46723" y="265417"/>
                </a:lnTo>
                <a:lnTo>
                  <a:pt x="99153" y="260945"/>
                </a:lnTo>
                <a:lnTo>
                  <a:pt x="149917" y="247803"/>
                </a:lnTo>
                <a:lnTo>
                  <a:pt x="197813" y="226407"/>
                </a:lnTo>
                <a:lnTo>
                  <a:pt x="241642" y="197167"/>
                </a:lnTo>
                <a:lnTo>
                  <a:pt x="423113" y="52387"/>
                </a:lnTo>
                <a:lnTo>
                  <a:pt x="820260" y="52387"/>
                </a:lnTo>
                <a:lnTo>
                  <a:pt x="749769" y="4533"/>
                </a:lnTo>
                <a:lnTo>
                  <a:pt x="735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48087" y="5224322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78" y="0"/>
                </a:lnTo>
              </a:path>
            </a:pathLst>
          </a:custGeom>
          <a:ln w="52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21991" y="5723140"/>
            <a:ext cx="1312545" cy="537845"/>
          </a:xfrm>
          <a:custGeom>
            <a:avLst/>
            <a:gdLst/>
            <a:ahLst/>
            <a:cxnLst/>
            <a:rect l="l" t="t" r="r" b="b"/>
            <a:pathLst>
              <a:path w="1312545" h="537845">
                <a:moveTo>
                  <a:pt x="522829" y="451129"/>
                </a:moveTo>
                <a:lnTo>
                  <a:pt x="461200" y="451129"/>
                </a:lnTo>
                <a:lnTo>
                  <a:pt x="472225" y="470550"/>
                </a:lnTo>
                <a:lnTo>
                  <a:pt x="496356" y="500530"/>
                </a:lnTo>
                <a:lnTo>
                  <a:pt x="540021" y="530240"/>
                </a:lnTo>
                <a:lnTo>
                  <a:pt x="580174" y="537565"/>
                </a:lnTo>
                <a:lnTo>
                  <a:pt x="600964" y="535652"/>
                </a:lnTo>
                <a:lnTo>
                  <a:pt x="621222" y="529912"/>
                </a:lnTo>
                <a:lnTo>
                  <a:pt x="640415" y="520340"/>
                </a:lnTo>
                <a:lnTo>
                  <a:pt x="658012" y="506933"/>
                </a:lnTo>
                <a:lnTo>
                  <a:pt x="680862" y="485227"/>
                </a:lnTo>
                <a:lnTo>
                  <a:pt x="580774" y="485227"/>
                </a:lnTo>
                <a:lnTo>
                  <a:pt x="558993" y="481521"/>
                </a:lnTo>
                <a:lnTo>
                  <a:pt x="539648" y="469887"/>
                </a:lnTo>
                <a:lnTo>
                  <a:pt x="529124" y="458721"/>
                </a:lnTo>
                <a:lnTo>
                  <a:pt x="522829" y="451129"/>
                </a:lnTo>
                <a:close/>
              </a:path>
              <a:path w="1312545" h="537845">
                <a:moveTo>
                  <a:pt x="1312075" y="0"/>
                </a:moveTo>
                <a:lnTo>
                  <a:pt x="1196301" y="0"/>
                </a:lnTo>
                <a:lnTo>
                  <a:pt x="1157936" y="3639"/>
                </a:lnTo>
                <a:lnTo>
                  <a:pt x="1121395" y="14333"/>
                </a:lnTo>
                <a:lnTo>
                  <a:pt x="1087529" y="31745"/>
                </a:lnTo>
                <a:lnTo>
                  <a:pt x="1057186" y="55537"/>
                </a:lnTo>
                <a:lnTo>
                  <a:pt x="622261" y="468668"/>
                </a:lnTo>
                <a:lnTo>
                  <a:pt x="602645" y="480958"/>
                </a:lnTo>
                <a:lnTo>
                  <a:pt x="580774" y="485227"/>
                </a:lnTo>
                <a:lnTo>
                  <a:pt x="680862" y="485227"/>
                </a:lnTo>
                <a:lnTo>
                  <a:pt x="1093203" y="93535"/>
                </a:lnTo>
                <a:lnTo>
                  <a:pt x="1115704" y="75910"/>
                </a:lnTo>
                <a:lnTo>
                  <a:pt x="1140814" y="63014"/>
                </a:lnTo>
                <a:lnTo>
                  <a:pt x="1167892" y="55094"/>
                </a:lnTo>
                <a:lnTo>
                  <a:pt x="1196301" y="52400"/>
                </a:lnTo>
                <a:lnTo>
                  <a:pt x="1312075" y="52400"/>
                </a:lnTo>
                <a:lnTo>
                  <a:pt x="1312075" y="0"/>
                </a:lnTo>
                <a:close/>
              </a:path>
              <a:path w="1312545" h="537845">
                <a:moveTo>
                  <a:pt x="347976" y="373633"/>
                </a:moveTo>
                <a:lnTo>
                  <a:pt x="292747" y="373633"/>
                </a:lnTo>
                <a:lnTo>
                  <a:pt x="297427" y="390306"/>
                </a:lnTo>
                <a:lnTo>
                  <a:pt x="326859" y="434720"/>
                </a:lnTo>
                <a:lnTo>
                  <a:pt x="365121" y="458396"/>
                </a:lnTo>
                <a:lnTo>
                  <a:pt x="409270" y="465594"/>
                </a:lnTo>
                <a:lnTo>
                  <a:pt x="423102" y="464243"/>
                </a:lnTo>
                <a:lnTo>
                  <a:pt x="436464" y="461329"/>
                </a:lnTo>
                <a:lnTo>
                  <a:pt x="449210" y="456931"/>
                </a:lnTo>
                <a:lnTo>
                  <a:pt x="461200" y="451129"/>
                </a:lnTo>
                <a:lnTo>
                  <a:pt x="522829" y="451129"/>
                </a:lnTo>
                <a:lnTo>
                  <a:pt x="518544" y="445960"/>
                </a:lnTo>
                <a:lnTo>
                  <a:pt x="510073" y="434247"/>
                </a:lnTo>
                <a:lnTo>
                  <a:pt x="505879" y="426224"/>
                </a:lnTo>
                <a:lnTo>
                  <a:pt x="511632" y="416177"/>
                </a:lnTo>
                <a:lnTo>
                  <a:pt x="513976" y="413232"/>
                </a:lnTo>
                <a:lnTo>
                  <a:pt x="407365" y="413232"/>
                </a:lnTo>
                <a:lnTo>
                  <a:pt x="362750" y="396519"/>
                </a:lnTo>
                <a:lnTo>
                  <a:pt x="349868" y="379501"/>
                </a:lnTo>
                <a:lnTo>
                  <a:pt x="347976" y="373633"/>
                </a:lnTo>
                <a:close/>
              </a:path>
              <a:path w="1312545" h="537845">
                <a:moveTo>
                  <a:pt x="552056" y="298411"/>
                </a:moveTo>
                <a:lnTo>
                  <a:pt x="542072" y="307434"/>
                </a:lnTo>
                <a:lnTo>
                  <a:pt x="532761" y="316033"/>
                </a:lnTo>
                <a:lnTo>
                  <a:pt x="524113" y="324222"/>
                </a:lnTo>
                <a:lnTo>
                  <a:pt x="516115" y="332016"/>
                </a:lnTo>
                <a:lnTo>
                  <a:pt x="450684" y="393166"/>
                </a:lnTo>
                <a:lnTo>
                  <a:pt x="441503" y="401407"/>
                </a:lnTo>
                <a:lnTo>
                  <a:pt x="431039" y="407576"/>
                </a:lnTo>
                <a:lnTo>
                  <a:pt x="419568" y="411556"/>
                </a:lnTo>
                <a:lnTo>
                  <a:pt x="407365" y="413232"/>
                </a:lnTo>
                <a:lnTo>
                  <a:pt x="513976" y="413232"/>
                </a:lnTo>
                <a:lnTo>
                  <a:pt x="523644" y="401085"/>
                </a:lnTo>
                <a:lnTo>
                  <a:pt x="540503" y="382487"/>
                </a:lnTo>
                <a:lnTo>
                  <a:pt x="560793" y="361924"/>
                </a:lnTo>
                <a:lnTo>
                  <a:pt x="587400" y="337096"/>
                </a:lnTo>
                <a:lnTo>
                  <a:pt x="552056" y="298411"/>
                </a:lnTo>
                <a:close/>
              </a:path>
              <a:path w="1312545" h="537845">
                <a:moveTo>
                  <a:pt x="50825" y="52908"/>
                </a:moveTo>
                <a:lnTo>
                  <a:pt x="35036" y="69726"/>
                </a:lnTo>
                <a:lnTo>
                  <a:pt x="18554" y="90555"/>
                </a:lnTo>
                <a:lnTo>
                  <a:pt x="5501" y="113106"/>
                </a:lnTo>
                <a:lnTo>
                  <a:pt x="0" y="135089"/>
                </a:lnTo>
                <a:lnTo>
                  <a:pt x="2813" y="153784"/>
                </a:lnTo>
                <a:lnTo>
                  <a:pt x="27528" y="196427"/>
                </a:lnTo>
                <a:lnTo>
                  <a:pt x="64403" y="233214"/>
                </a:lnTo>
                <a:lnTo>
                  <a:pt x="117208" y="249631"/>
                </a:lnTo>
                <a:lnTo>
                  <a:pt x="116255" y="256349"/>
                </a:lnTo>
                <a:lnTo>
                  <a:pt x="127309" y="314366"/>
                </a:lnTo>
                <a:lnTo>
                  <a:pt x="154863" y="350659"/>
                </a:lnTo>
                <a:lnTo>
                  <a:pt x="193526" y="377389"/>
                </a:lnTo>
                <a:lnTo>
                  <a:pt x="226775" y="386167"/>
                </a:lnTo>
                <a:lnTo>
                  <a:pt x="260689" y="384845"/>
                </a:lnTo>
                <a:lnTo>
                  <a:pt x="292747" y="373633"/>
                </a:lnTo>
                <a:lnTo>
                  <a:pt x="347976" y="373633"/>
                </a:lnTo>
                <a:lnTo>
                  <a:pt x="343582" y="360005"/>
                </a:lnTo>
                <a:lnTo>
                  <a:pt x="343912" y="339849"/>
                </a:lnTo>
                <a:lnTo>
                  <a:pt x="345949" y="334292"/>
                </a:lnTo>
                <a:lnTo>
                  <a:pt x="242879" y="334292"/>
                </a:lnTo>
                <a:lnTo>
                  <a:pt x="198119" y="319049"/>
                </a:lnTo>
                <a:lnTo>
                  <a:pt x="170450" y="280155"/>
                </a:lnTo>
                <a:lnTo>
                  <a:pt x="168655" y="267779"/>
                </a:lnTo>
                <a:lnTo>
                  <a:pt x="169310" y="255307"/>
                </a:lnTo>
                <a:lnTo>
                  <a:pt x="172291" y="243514"/>
                </a:lnTo>
                <a:lnTo>
                  <a:pt x="177410" y="232776"/>
                </a:lnTo>
                <a:lnTo>
                  <a:pt x="184480" y="223469"/>
                </a:lnTo>
                <a:lnTo>
                  <a:pt x="212119" y="197269"/>
                </a:lnTo>
                <a:lnTo>
                  <a:pt x="118300" y="197269"/>
                </a:lnTo>
                <a:lnTo>
                  <a:pt x="67629" y="162669"/>
                </a:lnTo>
                <a:lnTo>
                  <a:pt x="52323" y="136893"/>
                </a:lnTo>
                <a:lnTo>
                  <a:pt x="56175" y="128743"/>
                </a:lnTo>
                <a:lnTo>
                  <a:pt x="64312" y="116960"/>
                </a:lnTo>
                <a:lnTo>
                  <a:pt x="75326" y="103424"/>
                </a:lnTo>
                <a:lnTo>
                  <a:pt x="87807" y="90017"/>
                </a:lnTo>
                <a:lnTo>
                  <a:pt x="50825" y="52908"/>
                </a:lnTo>
                <a:close/>
              </a:path>
              <a:path w="1312545" h="537845">
                <a:moveTo>
                  <a:pt x="386626" y="207327"/>
                </a:moveTo>
                <a:lnTo>
                  <a:pt x="319087" y="276034"/>
                </a:lnTo>
                <a:lnTo>
                  <a:pt x="315810" y="279819"/>
                </a:lnTo>
                <a:lnTo>
                  <a:pt x="312737" y="283743"/>
                </a:lnTo>
                <a:lnTo>
                  <a:pt x="310006" y="287794"/>
                </a:lnTo>
                <a:lnTo>
                  <a:pt x="285381" y="313702"/>
                </a:lnTo>
                <a:lnTo>
                  <a:pt x="265819" y="328382"/>
                </a:lnTo>
                <a:lnTo>
                  <a:pt x="242879" y="334292"/>
                </a:lnTo>
                <a:lnTo>
                  <a:pt x="345949" y="334292"/>
                </a:lnTo>
                <a:lnTo>
                  <a:pt x="350875" y="320852"/>
                </a:lnTo>
                <a:lnTo>
                  <a:pt x="424281" y="243801"/>
                </a:lnTo>
                <a:lnTo>
                  <a:pt x="386626" y="207327"/>
                </a:lnTo>
                <a:close/>
              </a:path>
              <a:path w="1312545" h="537845">
                <a:moveTo>
                  <a:pt x="216344" y="121132"/>
                </a:moveTo>
                <a:lnTo>
                  <a:pt x="150228" y="183489"/>
                </a:lnTo>
                <a:lnTo>
                  <a:pt x="118300" y="197269"/>
                </a:lnTo>
                <a:lnTo>
                  <a:pt x="212119" y="197269"/>
                </a:lnTo>
                <a:lnTo>
                  <a:pt x="252285" y="159194"/>
                </a:lnTo>
                <a:lnTo>
                  <a:pt x="216344" y="121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53589" y="1151343"/>
            <a:ext cx="34290" cy="473075"/>
          </a:xfrm>
          <a:custGeom>
            <a:avLst/>
            <a:gdLst/>
            <a:ahLst/>
            <a:cxnLst/>
            <a:rect l="l" t="t" r="r" b="b"/>
            <a:pathLst>
              <a:path w="34290" h="473075">
                <a:moveTo>
                  <a:pt x="33667" y="472909"/>
                </a:moveTo>
                <a:lnTo>
                  <a:pt x="33667" y="250482"/>
                </a:lnTo>
                <a:lnTo>
                  <a:pt x="0" y="222783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49131" y="1230083"/>
            <a:ext cx="205016" cy="1109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19908" y="1464157"/>
            <a:ext cx="134239" cy="1109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41663" y="1234947"/>
            <a:ext cx="479767" cy="105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49131" y="1464157"/>
            <a:ext cx="203200" cy="52069"/>
          </a:xfrm>
          <a:custGeom>
            <a:avLst/>
            <a:gdLst/>
            <a:ahLst/>
            <a:cxnLst/>
            <a:rect l="l" t="t" r="r" b="b"/>
            <a:pathLst>
              <a:path w="203200" h="52069">
                <a:moveTo>
                  <a:pt x="203009" y="0"/>
                </a:moveTo>
                <a:lnTo>
                  <a:pt x="0" y="0"/>
                </a:lnTo>
                <a:lnTo>
                  <a:pt x="70789" y="52031"/>
                </a:lnTo>
                <a:lnTo>
                  <a:pt x="203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55074" y="1472260"/>
            <a:ext cx="1240790" cy="99060"/>
          </a:xfrm>
          <a:custGeom>
            <a:avLst/>
            <a:gdLst/>
            <a:ahLst/>
            <a:cxnLst/>
            <a:rect l="l" t="t" r="r" b="b"/>
            <a:pathLst>
              <a:path w="1240790" h="99059">
                <a:moveTo>
                  <a:pt x="27292" y="1219"/>
                </a:moveTo>
                <a:lnTo>
                  <a:pt x="0" y="1511"/>
                </a:lnTo>
                <a:lnTo>
                  <a:pt x="0" y="97510"/>
                </a:lnTo>
                <a:lnTo>
                  <a:pt x="16865" y="97510"/>
                </a:lnTo>
                <a:lnTo>
                  <a:pt x="16865" y="62864"/>
                </a:lnTo>
                <a:lnTo>
                  <a:pt x="31583" y="62864"/>
                </a:lnTo>
                <a:lnTo>
                  <a:pt x="44495" y="60675"/>
                </a:lnTo>
                <a:lnTo>
                  <a:pt x="55505" y="53795"/>
                </a:lnTo>
                <a:lnTo>
                  <a:pt x="59768" y="47485"/>
                </a:lnTo>
                <a:lnTo>
                  <a:pt x="24980" y="47485"/>
                </a:lnTo>
                <a:lnTo>
                  <a:pt x="20840" y="47205"/>
                </a:lnTo>
                <a:lnTo>
                  <a:pt x="16865" y="46735"/>
                </a:lnTo>
                <a:lnTo>
                  <a:pt x="16865" y="17233"/>
                </a:lnTo>
                <a:lnTo>
                  <a:pt x="21412" y="17170"/>
                </a:lnTo>
                <a:lnTo>
                  <a:pt x="25501" y="16992"/>
                </a:lnTo>
                <a:lnTo>
                  <a:pt x="60391" y="16992"/>
                </a:lnTo>
                <a:lnTo>
                  <a:pt x="56488" y="10737"/>
                </a:lnTo>
                <a:lnTo>
                  <a:pt x="45025" y="3823"/>
                </a:lnTo>
                <a:lnTo>
                  <a:pt x="27292" y="1219"/>
                </a:lnTo>
                <a:close/>
              </a:path>
              <a:path w="1240790" h="99059">
                <a:moveTo>
                  <a:pt x="31583" y="62864"/>
                </a:moveTo>
                <a:lnTo>
                  <a:pt x="16865" y="62864"/>
                </a:lnTo>
                <a:lnTo>
                  <a:pt x="21005" y="63245"/>
                </a:lnTo>
                <a:lnTo>
                  <a:pt x="29336" y="63245"/>
                </a:lnTo>
                <a:lnTo>
                  <a:pt x="31583" y="62864"/>
                </a:lnTo>
                <a:close/>
              </a:path>
              <a:path w="1240790" h="99059">
                <a:moveTo>
                  <a:pt x="60391" y="16992"/>
                </a:moveTo>
                <a:lnTo>
                  <a:pt x="40462" y="16992"/>
                </a:lnTo>
                <a:lnTo>
                  <a:pt x="46647" y="21970"/>
                </a:lnTo>
                <a:lnTo>
                  <a:pt x="46647" y="42608"/>
                </a:lnTo>
                <a:lnTo>
                  <a:pt x="38798" y="47485"/>
                </a:lnTo>
                <a:lnTo>
                  <a:pt x="59768" y="47485"/>
                </a:lnTo>
                <a:lnTo>
                  <a:pt x="62219" y="43856"/>
                </a:lnTo>
                <a:lnTo>
                  <a:pt x="64490" y="32105"/>
                </a:lnTo>
                <a:lnTo>
                  <a:pt x="62652" y="20614"/>
                </a:lnTo>
                <a:lnTo>
                  <a:pt x="60391" y="16992"/>
                </a:lnTo>
                <a:close/>
              </a:path>
              <a:path w="1240790" h="99059">
                <a:moveTo>
                  <a:pt x="134264" y="0"/>
                </a:moveTo>
                <a:lnTo>
                  <a:pt x="114032" y="3821"/>
                </a:lnTo>
                <a:lnTo>
                  <a:pt x="98261" y="14316"/>
                </a:lnTo>
                <a:lnTo>
                  <a:pt x="88017" y="30025"/>
                </a:lnTo>
                <a:lnTo>
                  <a:pt x="84366" y="49491"/>
                </a:lnTo>
                <a:lnTo>
                  <a:pt x="88155" y="69857"/>
                </a:lnTo>
                <a:lnTo>
                  <a:pt x="98628" y="85490"/>
                </a:lnTo>
                <a:lnTo>
                  <a:pt x="114444" y="95511"/>
                </a:lnTo>
                <a:lnTo>
                  <a:pt x="134264" y="99047"/>
                </a:lnTo>
                <a:lnTo>
                  <a:pt x="154129" y="95354"/>
                </a:lnTo>
                <a:lnTo>
                  <a:pt x="169995" y="85070"/>
                </a:lnTo>
                <a:lnTo>
                  <a:pt x="171217" y="83248"/>
                </a:lnTo>
                <a:lnTo>
                  <a:pt x="134264" y="83248"/>
                </a:lnTo>
                <a:lnTo>
                  <a:pt x="121679" y="80676"/>
                </a:lnTo>
                <a:lnTo>
                  <a:pt x="111502" y="73575"/>
                </a:lnTo>
                <a:lnTo>
                  <a:pt x="104692" y="62872"/>
                </a:lnTo>
                <a:lnTo>
                  <a:pt x="102209" y="49491"/>
                </a:lnTo>
                <a:lnTo>
                  <a:pt x="104635" y="35833"/>
                </a:lnTo>
                <a:lnTo>
                  <a:pt x="111350" y="25174"/>
                </a:lnTo>
                <a:lnTo>
                  <a:pt x="121508" y="18245"/>
                </a:lnTo>
                <a:lnTo>
                  <a:pt x="134264" y="15773"/>
                </a:lnTo>
                <a:lnTo>
                  <a:pt x="171503" y="15773"/>
                </a:lnTo>
                <a:lnTo>
                  <a:pt x="169995" y="13535"/>
                </a:lnTo>
                <a:lnTo>
                  <a:pt x="154129" y="3529"/>
                </a:lnTo>
                <a:lnTo>
                  <a:pt x="134264" y="0"/>
                </a:lnTo>
                <a:close/>
              </a:path>
              <a:path w="1240790" h="99059">
                <a:moveTo>
                  <a:pt x="171503" y="15773"/>
                </a:moveTo>
                <a:lnTo>
                  <a:pt x="134264" y="15773"/>
                </a:lnTo>
                <a:lnTo>
                  <a:pt x="146933" y="18245"/>
                </a:lnTo>
                <a:lnTo>
                  <a:pt x="157160" y="25174"/>
                </a:lnTo>
                <a:lnTo>
                  <a:pt x="163994" y="35833"/>
                </a:lnTo>
                <a:lnTo>
                  <a:pt x="166484" y="49491"/>
                </a:lnTo>
                <a:lnTo>
                  <a:pt x="164286" y="62749"/>
                </a:lnTo>
                <a:lnTo>
                  <a:pt x="157937" y="73466"/>
                </a:lnTo>
                <a:lnTo>
                  <a:pt x="147806" y="80635"/>
                </a:lnTo>
                <a:lnTo>
                  <a:pt x="134264" y="83248"/>
                </a:lnTo>
                <a:lnTo>
                  <a:pt x="171217" y="83248"/>
                </a:lnTo>
                <a:lnTo>
                  <a:pt x="180509" y="69386"/>
                </a:lnTo>
                <a:lnTo>
                  <a:pt x="184315" y="49491"/>
                </a:lnTo>
                <a:lnTo>
                  <a:pt x="180509" y="29146"/>
                </a:lnTo>
                <a:lnTo>
                  <a:pt x="171503" y="15773"/>
                </a:lnTo>
                <a:close/>
              </a:path>
              <a:path w="1240790" h="99059">
                <a:moveTo>
                  <a:pt x="253999" y="0"/>
                </a:moveTo>
                <a:lnTo>
                  <a:pt x="232960" y="3862"/>
                </a:lnTo>
                <a:lnTo>
                  <a:pt x="217568" y="14425"/>
                </a:lnTo>
                <a:lnTo>
                  <a:pt x="208117" y="30148"/>
                </a:lnTo>
                <a:lnTo>
                  <a:pt x="204901" y="49491"/>
                </a:lnTo>
                <a:lnTo>
                  <a:pt x="208504" y="69857"/>
                </a:lnTo>
                <a:lnTo>
                  <a:pt x="218635" y="85490"/>
                </a:lnTo>
                <a:lnTo>
                  <a:pt x="234278" y="95511"/>
                </a:lnTo>
                <a:lnTo>
                  <a:pt x="254419" y="99047"/>
                </a:lnTo>
                <a:lnTo>
                  <a:pt x="263630" y="98257"/>
                </a:lnTo>
                <a:lnTo>
                  <a:pt x="272186" y="96037"/>
                </a:lnTo>
                <a:lnTo>
                  <a:pt x="279532" y="92607"/>
                </a:lnTo>
                <a:lnTo>
                  <a:pt x="285114" y="88188"/>
                </a:lnTo>
                <a:lnTo>
                  <a:pt x="282595" y="83248"/>
                </a:lnTo>
                <a:lnTo>
                  <a:pt x="256006" y="83248"/>
                </a:lnTo>
                <a:lnTo>
                  <a:pt x="242484" y="80795"/>
                </a:lnTo>
                <a:lnTo>
                  <a:pt x="231967" y="73894"/>
                </a:lnTo>
                <a:lnTo>
                  <a:pt x="225147" y="63231"/>
                </a:lnTo>
                <a:lnTo>
                  <a:pt x="222719" y="49491"/>
                </a:lnTo>
                <a:lnTo>
                  <a:pt x="225098" y="35436"/>
                </a:lnTo>
                <a:lnTo>
                  <a:pt x="231668" y="24822"/>
                </a:lnTo>
                <a:lnTo>
                  <a:pt x="241584" y="18112"/>
                </a:lnTo>
                <a:lnTo>
                  <a:pt x="253999" y="15773"/>
                </a:lnTo>
                <a:lnTo>
                  <a:pt x="279573" y="15773"/>
                </a:lnTo>
                <a:lnTo>
                  <a:pt x="283184" y="9715"/>
                </a:lnTo>
                <a:lnTo>
                  <a:pt x="277715" y="5781"/>
                </a:lnTo>
                <a:lnTo>
                  <a:pt x="270902" y="2709"/>
                </a:lnTo>
                <a:lnTo>
                  <a:pt x="262933" y="712"/>
                </a:lnTo>
                <a:lnTo>
                  <a:pt x="253999" y="0"/>
                </a:lnTo>
                <a:close/>
              </a:path>
              <a:path w="1240790" h="99059">
                <a:moveTo>
                  <a:pt x="278663" y="75539"/>
                </a:moveTo>
                <a:lnTo>
                  <a:pt x="272122" y="80670"/>
                </a:lnTo>
                <a:lnTo>
                  <a:pt x="264020" y="83248"/>
                </a:lnTo>
                <a:lnTo>
                  <a:pt x="282595" y="83248"/>
                </a:lnTo>
                <a:lnTo>
                  <a:pt x="278663" y="75539"/>
                </a:lnTo>
                <a:close/>
              </a:path>
              <a:path w="1240790" h="99059">
                <a:moveTo>
                  <a:pt x="279573" y="15773"/>
                </a:moveTo>
                <a:lnTo>
                  <a:pt x="263613" y="15773"/>
                </a:lnTo>
                <a:lnTo>
                  <a:pt x="269913" y="18389"/>
                </a:lnTo>
                <a:lnTo>
                  <a:pt x="275704" y="22263"/>
                </a:lnTo>
                <a:lnTo>
                  <a:pt x="279573" y="15773"/>
                </a:lnTo>
                <a:close/>
              </a:path>
              <a:path w="1240790" h="99059">
                <a:moveTo>
                  <a:pt x="307187" y="74853"/>
                </a:moveTo>
                <a:lnTo>
                  <a:pt x="299935" y="89026"/>
                </a:lnTo>
                <a:lnTo>
                  <a:pt x="305942" y="93025"/>
                </a:lnTo>
                <a:lnTo>
                  <a:pt x="313591" y="96199"/>
                </a:lnTo>
                <a:lnTo>
                  <a:pt x="322474" y="98292"/>
                </a:lnTo>
                <a:lnTo>
                  <a:pt x="332181" y="99047"/>
                </a:lnTo>
                <a:lnTo>
                  <a:pt x="352971" y="95510"/>
                </a:lnTo>
                <a:lnTo>
                  <a:pt x="368781" y="85475"/>
                </a:lnTo>
                <a:lnTo>
                  <a:pt x="370210" y="83248"/>
                </a:lnTo>
                <a:lnTo>
                  <a:pt x="331965" y="83248"/>
                </a:lnTo>
                <a:lnTo>
                  <a:pt x="324688" y="82599"/>
                </a:lnTo>
                <a:lnTo>
                  <a:pt x="318066" y="80818"/>
                </a:lnTo>
                <a:lnTo>
                  <a:pt x="312200" y="78153"/>
                </a:lnTo>
                <a:lnTo>
                  <a:pt x="307187" y="74853"/>
                </a:lnTo>
                <a:close/>
              </a:path>
              <a:path w="1240790" h="99059">
                <a:moveTo>
                  <a:pt x="370304" y="15773"/>
                </a:moveTo>
                <a:lnTo>
                  <a:pt x="330111" y="15773"/>
                </a:lnTo>
                <a:lnTo>
                  <a:pt x="342698" y="17416"/>
                </a:lnTo>
                <a:lnTo>
                  <a:pt x="352956" y="22234"/>
                </a:lnTo>
                <a:lnTo>
                  <a:pt x="360430" y="30057"/>
                </a:lnTo>
                <a:lnTo>
                  <a:pt x="364667" y="40716"/>
                </a:lnTo>
                <a:lnTo>
                  <a:pt x="321868" y="40716"/>
                </a:lnTo>
                <a:lnTo>
                  <a:pt x="321868" y="56476"/>
                </a:lnTo>
                <a:lnTo>
                  <a:pt x="365086" y="56476"/>
                </a:lnTo>
                <a:lnTo>
                  <a:pt x="361001" y="68144"/>
                </a:lnTo>
                <a:lnTo>
                  <a:pt x="353583" y="76515"/>
                </a:lnTo>
                <a:lnTo>
                  <a:pt x="343637" y="81560"/>
                </a:lnTo>
                <a:lnTo>
                  <a:pt x="331965" y="83248"/>
                </a:lnTo>
                <a:lnTo>
                  <a:pt x="370210" y="83248"/>
                </a:lnTo>
                <a:lnTo>
                  <a:pt x="378835" y="69809"/>
                </a:lnTo>
                <a:lnTo>
                  <a:pt x="382358" y="49377"/>
                </a:lnTo>
                <a:lnTo>
                  <a:pt x="378796" y="29055"/>
                </a:lnTo>
                <a:lnTo>
                  <a:pt x="370304" y="15773"/>
                </a:lnTo>
                <a:close/>
              </a:path>
              <a:path w="1240790" h="99059">
                <a:moveTo>
                  <a:pt x="334136" y="0"/>
                </a:moveTo>
                <a:lnTo>
                  <a:pt x="323715" y="839"/>
                </a:lnTo>
                <a:lnTo>
                  <a:pt x="314623" y="3117"/>
                </a:lnTo>
                <a:lnTo>
                  <a:pt x="307026" y="6472"/>
                </a:lnTo>
                <a:lnTo>
                  <a:pt x="301091" y="10540"/>
                </a:lnTo>
                <a:lnTo>
                  <a:pt x="307670" y="23190"/>
                </a:lnTo>
                <a:lnTo>
                  <a:pt x="314363" y="18097"/>
                </a:lnTo>
                <a:lnTo>
                  <a:pt x="322376" y="15773"/>
                </a:lnTo>
                <a:lnTo>
                  <a:pt x="370304" y="15773"/>
                </a:lnTo>
                <a:lnTo>
                  <a:pt x="368839" y="13482"/>
                </a:lnTo>
                <a:lnTo>
                  <a:pt x="353587" y="3512"/>
                </a:lnTo>
                <a:lnTo>
                  <a:pt x="334136" y="0"/>
                </a:lnTo>
                <a:close/>
              </a:path>
              <a:path w="1240790" h="99059">
                <a:moveTo>
                  <a:pt x="426961" y="1511"/>
                </a:moveTo>
                <a:lnTo>
                  <a:pt x="410095" y="1511"/>
                </a:lnTo>
                <a:lnTo>
                  <a:pt x="410095" y="97510"/>
                </a:lnTo>
                <a:lnTo>
                  <a:pt x="426961" y="97510"/>
                </a:lnTo>
                <a:lnTo>
                  <a:pt x="426961" y="47980"/>
                </a:lnTo>
                <a:lnTo>
                  <a:pt x="446994" y="47980"/>
                </a:lnTo>
                <a:lnTo>
                  <a:pt x="446215" y="47028"/>
                </a:lnTo>
                <a:lnTo>
                  <a:pt x="426961" y="47028"/>
                </a:lnTo>
                <a:lnTo>
                  <a:pt x="426961" y="1511"/>
                </a:lnTo>
                <a:close/>
              </a:path>
              <a:path w="1240790" h="99059">
                <a:moveTo>
                  <a:pt x="446994" y="47980"/>
                </a:moveTo>
                <a:lnTo>
                  <a:pt x="426961" y="47980"/>
                </a:lnTo>
                <a:lnTo>
                  <a:pt x="466216" y="97510"/>
                </a:lnTo>
                <a:lnTo>
                  <a:pt x="487514" y="97510"/>
                </a:lnTo>
                <a:lnTo>
                  <a:pt x="446994" y="47980"/>
                </a:lnTo>
                <a:close/>
              </a:path>
              <a:path w="1240790" h="99059">
                <a:moveTo>
                  <a:pt x="485089" y="1511"/>
                </a:moveTo>
                <a:lnTo>
                  <a:pt x="464794" y="1511"/>
                </a:lnTo>
                <a:lnTo>
                  <a:pt x="426961" y="47028"/>
                </a:lnTo>
                <a:lnTo>
                  <a:pt x="446215" y="47028"/>
                </a:lnTo>
                <a:lnTo>
                  <a:pt x="445592" y="46266"/>
                </a:lnTo>
                <a:lnTo>
                  <a:pt x="485089" y="1511"/>
                </a:lnTo>
                <a:close/>
              </a:path>
              <a:path w="1240790" h="99059">
                <a:moveTo>
                  <a:pt x="547077" y="0"/>
                </a:moveTo>
                <a:lnTo>
                  <a:pt x="526031" y="3862"/>
                </a:lnTo>
                <a:lnTo>
                  <a:pt x="510635" y="14425"/>
                </a:lnTo>
                <a:lnTo>
                  <a:pt x="501182" y="30148"/>
                </a:lnTo>
                <a:lnTo>
                  <a:pt x="497966" y="49491"/>
                </a:lnTo>
                <a:lnTo>
                  <a:pt x="501575" y="69857"/>
                </a:lnTo>
                <a:lnTo>
                  <a:pt x="511717" y="85490"/>
                </a:lnTo>
                <a:lnTo>
                  <a:pt x="527370" y="95511"/>
                </a:lnTo>
                <a:lnTo>
                  <a:pt x="547509" y="99047"/>
                </a:lnTo>
                <a:lnTo>
                  <a:pt x="556716" y="98257"/>
                </a:lnTo>
                <a:lnTo>
                  <a:pt x="565262" y="96037"/>
                </a:lnTo>
                <a:lnTo>
                  <a:pt x="572596" y="92607"/>
                </a:lnTo>
                <a:lnTo>
                  <a:pt x="578167" y="88188"/>
                </a:lnTo>
                <a:lnTo>
                  <a:pt x="575677" y="83248"/>
                </a:lnTo>
                <a:lnTo>
                  <a:pt x="548995" y="83248"/>
                </a:lnTo>
                <a:lnTo>
                  <a:pt x="535524" y="80795"/>
                </a:lnTo>
                <a:lnTo>
                  <a:pt x="525019" y="73894"/>
                </a:lnTo>
                <a:lnTo>
                  <a:pt x="518193" y="63231"/>
                </a:lnTo>
                <a:lnTo>
                  <a:pt x="515759" y="49491"/>
                </a:lnTo>
                <a:lnTo>
                  <a:pt x="518143" y="35436"/>
                </a:lnTo>
                <a:lnTo>
                  <a:pt x="524727" y="24822"/>
                </a:lnTo>
                <a:lnTo>
                  <a:pt x="534656" y="18112"/>
                </a:lnTo>
                <a:lnTo>
                  <a:pt x="547077" y="15773"/>
                </a:lnTo>
                <a:lnTo>
                  <a:pt x="572647" y="15773"/>
                </a:lnTo>
                <a:lnTo>
                  <a:pt x="576325" y="9715"/>
                </a:lnTo>
                <a:lnTo>
                  <a:pt x="570814" y="5781"/>
                </a:lnTo>
                <a:lnTo>
                  <a:pt x="563983" y="2709"/>
                </a:lnTo>
                <a:lnTo>
                  <a:pt x="556010" y="712"/>
                </a:lnTo>
                <a:lnTo>
                  <a:pt x="547077" y="0"/>
                </a:lnTo>
                <a:close/>
              </a:path>
              <a:path w="1240790" h="99059">
                <a:moveTo>
                  <a:pt x="571792" y="75539"/>
                </a:moveTo>
                <a:lnTo>
                  <a:pt x="565200" y="80670"/>
                </a:lnTo>
                <a:lnTo>
                  <a:pt x="557098" y="83248"/>
                </a:lnTo>
                <a:lnTo>
                  <a:pt x="575677" y="83248"/>
                </a:lnTo>
                <a:lnTo>
                  <a:pt x="571792" y="75539"/>
                </a:lnTo>
                <a:close/>
              </a:path>
              <a:path w="1240790" h="99059">
                <a:moveTo>
                  <a:pt x="572647" y="15773"/>
                </a:moveTo>
                <a:lnTo>
                  <a:pt x="556679" y="15773"/>
                </a:lnTo>
                <a:lnTo>
                  <a:pt x="562978" y="18389"/>
                </a:lnTo>
                <a:lnTo>
                  <a:pt x="568705" y="22263"/>
                </a:lnTo>
                <a:lnTo>
                  <a:pt x="572647" y="15773"/>
                </a:lnTo>
                <a:close/>
              </a:path>
              <a:path w="1240790" h="99059">
                <a:moveTo>
                  <a:pt x="620052" y="1511"/>
                </a:moveTo>
                <a:lnTo>
                  <a:pt x="603173" y="1511"/>
                </a:lnTo>
                <a:lnTo>
                  <a:pt x="603173" y="97510"/>
                </a:lnTo>
                <a:lnTo>
                  <a:pt x="618020" y="97510"/>
                </a:lnTo>
                <a:lnTo>
                  <a:pt x="638495" y="69773"/>
                </a:lnTo>
                <a:lnTo>
                  <a:pt x="620052" y="69773"/>
                </a:lnTo>
                <a:lnTo>
                  <a:pt x="620052" y="1511"/>
                </a:lnTo>
                <a:close/>
              </a:path>
              <a:path w="1240790" h="99059">
                <a:moveTo>
                  <a:pt x="685177" y="29349"/>
                </a:moveTo>
                <a:lnTo>
                  <a:pt x="668337" y="29349"/>
                </a:lnTo>
                <a:lnTo>
                  <a:pt x="668337" y="97510"/>
                </a:lnTo>
                <a:lnTo>
                  <a:pt x="685177" y="97510"/>
                </a:lnTo>
                <a:lnTo>
                  <a:pt x="685177" y="29349"/>
                </a:lnTo>
                <a:close/>
              </a:path>
              <a:path w="1240790" h="99059">
                <a:moveTo>
                  <a:pt x="685177" y="1511"/>
                </a:moveTo>
                <a:lnTo>
                  <a:pt x="670407" y="1511"/>
                </a:lnTo>
                <a:lnTo>
                  <a:pt x="620052" y="69773"/>
                </a:lnTo>
                <a:lnTo>
                  <a:pt x="638495" y="69773"/>
                </a:lnTo>
                <a:lnTo>
                  <a:pt x="668337" y="29349"/>
                </a:lnTo>
                <a:lnTo>
                  <a:pt x="685177" y="29349"/>
                </a:lnTo>
                <a:lnTo>
                  <a:pt x="685177" y="1511"/>
                </a:lnTo>
                <a:close/>
              </a:path>
              <a:path w="1240790" h="99059">
                <a:moveTo>
                  <a:pt x="736993" y="1511"/>
                </a:moveTo>
                <a:lnTo>
                  <a:pt x="720001" y="1511"/>
                </a:lnTo>
                <a:lnTo>
                  <a:pt x="720001" y="97510"/>
                </a:lnTo>
                <a:lnTo>
                  <a:pt x="736930" y="97510"/>
                </a:lnTo>
                <a:lnTo>
                  <a:pt x="736930" y="28524"/>
                </a:lnTo>
                <a:lnTo>
                  <a:pt x="756743" y="28524"/>
                </a:lnTo>
                <a:lnTo>
                  <a:pt x="736993" y="1511"/>
                </a:lnTo>
                <a:close/>
              </a:path>
              <a:path w="1240790" h="99059">
                <a:moveTo>
                  <a:pt x="816965" y="28130"/>
                </a:moveTo>
                <a:lnTo>
                  <a:pt x="800277" y="28130"/>
                </a:lnTo>
                <a:lnTo>
                  <a:pt x="800277" y="97510"/>
                </a:lnTo>
                <a:lnTo>
                  <a:pt x="816965" y="97510"/>
                </a:lnTo>
                <a:lnTo>
                  <a:pt x="816965" y="28130"/>
                </a:lnTo>
                <a:close/>
              </a:path>
              <a:path w="1240790" h="99059">
                <a:moveTo>
                  <a:pt x="756743" y="28524"/>
                </a:moveTo>
                <a:lnTo>
                  <a:pt x="736930" y="28524"/>
                </a:lnTo>
                <a:lnTo>
                  <a:pt x="767473" y="70738"/>
                </a:lnTo>
                <a:lnTo>
                  <a:pt x="769950" y="70738"/>
                </a:lnTo>
                <a:lnTo>
                  <a:pt x="787288" y="46380"/>
                </a:lnTo>
                <a:lnTo>
                  <a:pt x="769797" y="46380"/>
                </a:lnTo>
                <a:lnTo>
                  <a:pt x="756743" y="28524"/>
                </a:lnTo>
                <a:close/>
              </a:path>
              <a:path w="1240790" h="99059">
                <a:moveTo>
                  <a:pt x="816965" y="1511"/>
                </a:moveTo>
                <a:lnTo>
                  <a:pt x="801077" y="1511"/>
                </a:lnTo>
                <a:lnTo>
                  <a:pt x="769797" y="46380"/>
                </a:lnTo>
                <a:lnTo>
                  <a:pt x="787288" y="46380"/>
                </a:lnTo>
                <a:lnTo>
                  <a:pt x="800277" y="28130"/>
                </a:lnTo>
                <a:lnTo>
                  <a:pt x="816965" y="28130"/>
                </a:lnTo>
                <a:lnTo>
                  <a:pt x="816965" y="1511"/>
                </a:lnTo>
                <a:close/>
              </a:path>
              <a:path w="1240790" h="99059">
                <a:moveTo>
                  <a:pt x="907935" y="1511"/>
                </a:moveTo>
                <a:lnTo>
                  <a:pt x="851788" y="1511"/>
                </a:lnTo>
                <a:lnTo>
                  <a:pt x="851788" y="97510"/>
                </a:lnTo>
                <a:lnTo>
                  <a:pt x="857402" y="97510"/>
                </a:lnTo>
                <a:lnTo>
                  <a:pt x="865657" y="98082"/>
                </a:lnTo>
                <a:lnTo>
                  <a:pt x="876769" y="98082"/>
                </a:lnTo>
                <a:lnTo>
                  <a:pt x="892507" y="95981"/>
                </a:lnTo>
                <a:lnTo>
                  <a:pt x="904136" y="89876"/>
                </a:lnTo>
                <a:lnTo>
                  <a:pt x="909713" y="82283"/>
                </a:lnTo>
                <a:lnTo>
                  <a:pt x="875817" y="82283"/>
                </a:lnTo>
                <a:lnTo>
                  <a:pt x="868654" y="81737"/>
                </a:lnTo>
                <a:lnTo>
                  <a:pt x="868654" y="54444"/>
                </a:lnTo>
                <a:lnTo>
                  <a:pt x="872959" y="53860"/>
                </a:lnTo>
                <a:lnTo>
                  <a:pt x="877036" y="53644"/>
                </a:lnTo>
                <a:lnTo>
                  <a:pt x="910779" y="53644"/>
                </a:lnTo>
                <a:lnTo>
                  <a:pt x="905211" y="45688"/>
                </a:lnTo>
                <a:lnTo>
                  <a:pt x="895063" y="39897"/>
                </a:lnTo>
                <a:lnTo>
                  <a:pt x="886891" y="38671"/>
                </a:lnTo>
                <a:lnTo>
                  <a:pt x="868654" y="38671"/>
                </a:lnTo>
                <a:lnTo>
                  <a:pt x="868654" y="17233"/>
                </a:lnTo>
                <a:lnTo>
                  <a:pt x="907935" y="17233"/>
                </a:lnTo>
                <a:lnTo>
                  <a:pt x="907935" y="1511"/>
                </a:lnTo>
                <a:close/>
              </a:path>
              <a:path w="1240790" h="99059">
                <a:moveTo>
                  <a:pt x="910779" y="53644"/>
                </a:moveTo>
                <a:lnTo>
                  <a:pt x="891971" y="53644"/>
                </a:lnTo>
                <a:lnTo>
                  <a:pt x="897039" y="59816"/>
                </a:lnTo>
                <a:lnTo>
                  <a:pt x="897039" y="76517"/>
                </a:lnTo>
                <a:lnTo>
                  <a:pt x="891870" y="82283"/>
                </a:lnTo>
                <a:lnTo>
                  <a:pt x="909713" y="82283"/>
                </a:lnTo>
                <a:lnTo>
                  <a:pt x="911343" y="80063"/>
                </a:lnTo>
                <a:lnTo>
                  <a:pt x="913815" y="66840"/>
                </a:lnTo>
                <a:lnTo>
                  <a:pt x="911597" y="54812"/>
                </a:lnTo>
                <a:lnTo>
                  <a:pt x="910779" y="53644"/>
                </a:lnTo>
                <a:close/>
              </a:path>
              <a:path w="1240790" h="99059">
                <a:moveTo>
                  <a:pt x="881557" y="37871"/>
                </a:moveTo>
                <a:lnTo>
                  <a:pt x="878128" y="37871"/>
                </a:lnTo>
                <a:lnTo>
                  <a:pt x="872324" y="38125"/>
                </a:lnTo>
                <a:lnTo>
                  <a:pt x="868654" y="38671"/>
                </a:lnTo>
                <a:lnTo>
                  <a:pt x="886891" y="38671"/>
                </a:lnTo>
                <a:lnTo>
                  <a:pt x="881557" y="37871"/>
                </a:lnTo>
                <a:close/>
              </a:path>
              <a:path w="1240790" h="99059">
                <a:moveTo>
                  <a:pt x="987297" y="1219"/>
                </a:moveTo>
                <a:lnTo>
                  <a:pt x="972489" y="1219"/>
                </a:lnTo>
                <a:lnTo>
                  <a:pt x="931875" y="97510"/>
                </a:lnTo>
                <a:lnTo>
                  <a:pt x="948931" y="97510"/>
                </a:lnTo>
                <a:lnTo>
                  <a:pt x="958964" y="72961"/>
                </a:lnTo>
                <a:lnTo>
                  <a:pt x="1017558" y="72961"/>
                </a:lnTo>
                <a:lnTo>
                  <a:pt x="1010921" y="57226"/>
                </a:lnTo>
                <a:lnTo>
                  <a:pt x="965415" y="57226"/>
                </a:lnTo>
                <a:lnTo>
                  <a:pt x="979474" y="23037"/>
                </a:lnTo>
                <a:lnTo>
                  <a:pt x="996500" y="23037"/>
                </a:lnTo>
                <a:lnTo>
                  <a:pt x="987297" y="1219"/>
                </a:lnTo>
                <a:close/>
              </a:path>
              <a:path w="1240790" h="99059">
                <a:moveTo>
                  <a:pt x="1017558" y="72961"/>
                </a:moveTo>
                <a:lnTo>
                  <a:pt x="999909" y="72961"/>
                </a:lnTo>
                <a:lnTo>
                  <a:pt x="1009942" y="97510"/>
                </a:lnTo>
                <a:lnTo>
                  <a:pt x="1027912" y="97510"/>
                </a:lnTo>
                <a:lnTo>
                  <a:pt x="1017558" y="72961"/>
                </a:lnTo>
                <a:close/>
              </a:path>
              <a:path w="1240790" h="99059">
                <a:moveTo>
                  <a:pt x="996500" y="23037"/>
                </a:moveTo>
                <a:lnTo>
                  <a:pt x="979474" y="23037"/>
                </a:lnTo>
                <a:lnTo>
                  <a:pt x="993508" y="57226"/>
                </a:lnTo>
                <a:lnTo>
                  <a:pt x="1010921" y="57226"/>
                </a:lnTo>
                <a:lnTo>
                  <a:pt x="996500" y="23037"/>
                </a:lnTo>
                <a:close/>
              </a:path>
              <a:path w="1240790" h="99059">
                <a:moveTo>
                  <a:pt x="1067422" y="1511"/>
                </a:moveTo>
                <a:lnTo>
                  <a:pt x="1050505" y="1511"/>
                </a:lnTo>
                <a:lnTo>
                  <a:pt x="1050505" y="97510"/>
                </a:lnTo>
                <a:lnTo>
                  <a:pt x="1067422" y="97510"/>
                </a:lnTo>
                <a:lnTo>
                  <a:pt x="1067422" y="56476"/>
                </a:lnTo>
                <a:lnTo>
                  <a:pt x="1127975" y="56476"/>
                </a:lnTo>
                <a:lnTo>
                  <a:pt x="1127975" y="40716"/>
                </a:lnTo>
                <a:lnTo>
                  <a:pt x="1067422" y="40716"/>
                </a:lnTo>
                <a:lnTo>
                  <a:pt x="1067422" y="1511"/>
                </a:lnTo>
                <a:close/>
              </a:path>
              <a:path w="1240790" h="99059">
                <a:moveTo>
                  <a:pt x="1127975" y="56476"/>
                </a:moveTo>
                <a:lnTo>
                  <a:pt x="1111338" y="56476"/>
                </a:lnTo>
                <a:lnTo>
                  <a:pt x="1111338" y="97510"/>
                </a:lnTo>
                <a:lnTo>
                  <a:pt x="1127975" y="97510"/>
                </a:lnTo>
                <a:lnTo>
                  <a:pt x="1127975" y="56476"/>
                </a:lnTo>
                <a:close/>
              </a:path>
              <a:path w="1240790" h="99059">
                <a:moveTo>
                  <a:pt x="1127975" y="1511"/>
                </a:moveTo>
                <a:lnTo>
                  <a:pt x="1111338" y="1511"/>
                </a:lnTo>
                <a:lnTo>
                  <a:pt x="1111338" y="40716"/>
                </a:lnTo>
                <a:lnTo>
                  <a:pt x="1127975" y="40716"/>
                </a:lnTo>
                <a:lnTo>
                  <a:pt x="1127975" y="1511"/>
                </a:lnTo>
                <a:close/>
              </a:path>
              <a:path w="1240790" h="99059">
                <a:moveTo>
                  <a:pt x="1179715" y="1511"/>
                </a:moveTo>
                <a:lnTo>
                  <a:pt x="1162850" y="1511"/>
                </a:lnTo>
                <a:lnTo>
                  <a:pt x="1162850" y="97510"/>
                </a:lnTo>
                <a:lnTo>
                  <a:pt x="1179715" y="97510"/>
                </a:lnTo>
                <a:lnTo>
                  <a:pt x="1179715" y="47980"/>
                </a:lnTo>
                <a:lnTo>
                  <a:pt x="1199752" y="47980"/>
                </a:lnTo>
                <a:lnTo>
                  <a:pt x="1198971" y="47028"/>
                </a:lnTo>
                <a:lnTo>
                  <a:pt x="1179715" y="47028"/>
                </a:lnTo>
                <a:lnTo>
                  <a:pt x="1179715" y="1511"/>
                </a:lnTo>
                <a:close/>
              </a:path>
              <a:path w="1240790" h="99059">
                <a:moveTo>
                  <a:pt x="1199752" y="47980"/>
                </a:moveTo>
                <a:lnTo>
                  <a:pt x="1179715" y="47980"/>
                </a:lnTo>
                <a:lnTo>
                  <a:pt x="1218933" y="97510"/>
                </a:lnTo>
                <a:lnTo>
                  <a:pt x="1240358" y="97510"/>
                </a:lnTo>
                <a:lnTo>
                  <a:pt x="1199752" y="47980"/>
                </a:lnTo>
                <a:close/>
              </a:path>
              <a:path w="1240790" h="99059">
                <a:moveTo>
                  <a:pt x="1237856" y="1511"/>
                </a:moveTo>
                <a:lnTo>
                  <a:pt x="1217612" y="1511"/>
                </a:lnTo>
                <a:lnTo>
                  <a:pt x="1179715" y="47028"/>
                </a:lnTo>
                <a:lnTo>
                  <a:pt x="1198971" y="47028"/>
                </a:lnTo>
                <a:lnTo>
                  <a:pt x="1198346" y="46266"/>
                </a:lnTo>
                <a:lnTo>
                  <a:pt x="1237856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51511" y="1208887"/>
            <a:ext cx="1136015" cy="142240"/>
          </a:xfrm>
          <a:custGeom>
            <a:avLst/>
            <a:gdLst/>
            <a:ahLst/>
            <a:cxnLst/>
            <a:rect l="l" t="t" r="r" b="b"/>
            <a:pathLst>
              <a:path w="1136015" h="142240">
                <a:moveTo>
                  <a:pt x="1075829" y="0"/>
                </a:moveTo>
                <a:lnTo>
                  <a:pt x="1057275" y="0"/>
                </a:lnTo>
                <a:lnTo>
                  <a:pt x="1060064" y="9359"/>
                </a:lnTo>
                <a:lnTo>
                  <a:pt x="1066574" y="16670"/>
                </a:lnTo>
                <a:lnTo>
                  <a:pt x="1076491" y="21386"/>
                </a:lnTo>
                <a:lnTo>
                  <a:pt x="1089533" y="23063"/>
                </a:lnTo>
                <a:lnTo>
                  <a:pt x="1101865" y="21409"/>
                </a:lnTo>
                <a:lnTo>
                  <a:pt x="1111734" y="16732"/>
                </a:lnTo>
                <a:lnTo>
                  <a:pt x="1118366" y="9454"/>
                </a:lnTo>
                <a:lnTo>
                  <a:pt x="1081468" y="9359"/>
                </a:lnTo>
                <a:lnTo>
                  <a:pt x="1077112" y="6286"/>
                </a:lnTo>
                <a:lnTo>
                  <a:pt x="1075829" y="0"/>
                </a:lnTo>
                <a:close/>
              </a:path>
              <a:path w="1136015" h="142240">
                <a:moveTo>
                  <a:pt x="1120990" y="0"/>
                </a:moveTo>
                <a:lnTo>
                  <a:pt x="1102448" y="0"/>
                </a:lnTo>
                <a:lnTo>
                  <a:pt x="1101788" y="6934"/>
                </a:lnTo>
                <a:lnTo>
                  <a:pt x="1096797" y="9359"/>
                </a:lnTo>
                <a:lnTo>
                  <a:pt x="1118393" y="9359"/>
                </a:lnTo>
                <a:lnTo>
                  <a:pt x="1120990" y="0"/>
                </a:lnTo>
                <a:close/>
              </a:path>
              <a:path w="1136015" h="142240">
                <a:moveTo>
                  <a:pt x="1059218" y="27419"/>
                </a:moveTo>
                <a:lnTo>
                  <a:pt x="1039380" y="27419"/>
                </a:lnTo>
                <a:lnTo>
                  <a:pt x="1039380" y="140322"/>
                </a:lnTo>
                <a:lnTo>
                  <a:pt x="1056792" y="140322"/>
                </a:lnTo>
                <a:lnTo>
                  <a:pt x="1080847" y="107746"/>
                </a:lnTo>
                <a:lnTo>
                  <a:pt x="1059218" y="107746"/>
                </a:lnTo>
                <a:lnTo>
                  <a:pt x="1059218" y="27419"/>
                </a:lnTo>
                <a:close/>
              </a:path>
              <a:path w="1136015" h="142240">
                <a:moveTo>
                  <a:pt x="1135837" y="60159"/>
                </a:moveTo>
                <a:lnTo>
                  <a:pt x="1115987" y="60159"/>
                </a:lnTo>
                <a:lnTo>
                  <a:pt x="1115987" y="140322"/>
                </a:lnTo>
                <a:lnTo>
                  <a:pt x="1135837" y="140322"/>
                </a:lnTo>
                <a:lnTo>
                  <a:pt x="1135837" y="60159"/>
                </a:lnTo>
                <a:close/>
              </a:path>
              <a:path w="1136015" h="142240">
                <a:moveTo>
                  <a:pt x="1135837" y="27419"/>
                </a:moveTo>
                <a:lnTo>
                  <a:pt x="1118412" y="27419"/>
                </a:lnTo>
                <a:lnTo>
                  <a:pt x="1059218" y="107746"/>
                </a:lnTo>
                <a:lnTo>
                  <a:pt x="1080847" y="107746"/>
                </a:lnTo>
                <a:lnTo>
                  <a:pt x="1115987" y="60159"/>
                </a:lnTo>
                <a:lnTo>
                  <a:pt x="1135837" y="60159"/>
                </a:lnTo>
                <a:lnTo>
                  <a:pt x="1135837" y="27419"/>
                </a:lnTo>
                <a:close/>
              </a:path>
              <a:path w="1136015" h="142240">
                <a:moveTo>
                  <a:pt x="931468" y="27419"/>
                </a:moveTo>
                <a:lnTo>
                  <a:pt x="911631" y="27419"/>
                </a:lnTo>
                <a:lnTo>
                  <a:pt x="911631" y="140322"/>
                </a:lnTo>
                <a:lnTo>
                  <a:pt x="929043" y="140322"/>
                </a:lnTo>
                <a:lnTo>
                  <a:pt x="953103" y="107746"/>
                </a:lnTo>
                <a:lnTo>
                  <a:pt x="931468" y="107746"/>
                </a:lnTo>
                <a:lnTo>
                  <a:pt x="931468" y="27419"/>
                </a:lnTo>
                <a:close/>
              </a:path>
              <a:path w="1136015" h="142240">
                <a:moveTo>
                  <a:pt x="1008075" y="60159"/>
                </a:moveTo>
                <a:lnTo>
                  <a:pt x="988250" y="60159"/>
                </a:lnTo>
                <a:lnTo>
                  <a:pt x="988250" y="140322"/>
                </a:lnTo>
                <a:lnTo>
                  <a:pt x="1008075" y="140322"/>
                </a:lnTo>
                <a:lnTo>
                  <a:pt x="1008075" y="60159"/>
                </a:lnTo>
                <a:close/>
              </a:path>
              <a:path w="1136015" h="142240">
                <a:moveTo>
                  <a:pt x="1008075" y="27419"/>
                </a:moveTo>
                <a:lnTo>
                  <a:pt x="990663" y="27419"/>
                </a:lnTo>
                <a:lnTo>
                  <a:pt x="931468" y="107746"/>
                </a:lnTo>
                <a:lnTo>
                  <a:pt x="953103" y="107746"/>
                </a:lnTo>
                <a:lnTo>
                  <a:pt x="988250" y="60159"/>
                </a:lnTo>
                <a:lnTo>
                  <a:pt x="1008075" y="60159"/>
                </a:lnTo>
                <a:lnTo>
                  <a:pt x="1008075" y="27419"/>
                </a:lnTo>
                <a:close/>
              </a:path>
              <a:path w="1136015" h="142240">
                <a:moveTo>
                  <a:pt x="823074" y="27419"/>
                </a:moveTo>
                <a:lnTo>
                  <a:pt x="803236" y="27419"/>
                </a:lnTo>
                <a:lnTo>
                  <a:pt x="803236" y="140322"/>
                </a:lnTo>
                <a:lnTo>
                  <a:pt x="823074" y="140322"/>
                </a:lnTo>
                <a:lnTo>
                  <a:pt x="823074" y="82092"/>
                </a:lnTo>
                <a:lnTo>
                  <a:pt x="846711" y="82092"/>
                </a:lnTo>
                <a:lnTo>
                  <a:pt x="845797" y="80975"/>
                </a:lnTo>
                <a:lnTo>
                  <a:pt x="823074" y="80975"/>
                </a:lnTo>
                <a:lnTo>
                  <a:pt x="823074" y="27419"/>
                </a:lnTo>
                <a:close/>
              </a:path>
              <a:path w="1136015" h="142240">
                <a:moveTo>
                  <a:pt x="846711" y="82092"/>
                </a:moveTo>
                <a:lnTo>
                  <a:pt x="823074" y="82092"/>
                </a:lnTo>
                <a:lnTo>
                  <a:pt x="869213" y="140322"/>
                </a:lnTo>
                <a:lnTo>
                  <a:pt x="894372" y="140322"/>
                </a:lnTo>
                <a:lnTo>
                  <a:pt x="846711" y="82092"/>
                </a:lnTo>
                <a:close/>
              </a:path>
              <a:path w="1136015" h="142240">
                <a:moveTo>
                  <a:pt x="891463" y="27419"/>
                </a:moveTo>
                <a:lnTo>
                  <a:pt x="867600" y="27419"/>
                </a:lnTo>
                <a:lnTo>
                  <a:pt x="823074" y="80975"/>
                </a:lnTo>
                <a:lnTo>
                  <a:pt x="845797" y="80975"/>
                </a:lnTo>
                <a:lnTo>
                  <a:pt x="845007" y="80010"/>
                </a:lnTo>
                <a:lnTo>
                  <a:pt x="891463" y="27419"/>
                </a:lnTo>
                <a:close/>
              </a:path>
              <a:path w="1136015" h="142240">
                <a:moveTo>
                  <a:pt x="746950" y="25654"/>
                </a:moveTo>
                <a:lnTo>
                  <a:pt x="722207" y="30192"/>
                </a:lnTo>
                <a:lnTo>
                  <a:pt x="704103" y="42610"/>
                </a:lnTo>
                <a:lnTo>
                  <a:pt x="692986" y="61106"/>
                </a:lnTo>
                <a:lnTo>
                  <a:pt x="689203" y="83883"/>
                </a:lnTo>
                <a:lnTo>
                  <a:pt x="693447" y="107810"/>
                </a:lnTo>
                <a:lnTo>
                  <a:pt x="705373" y="126174"/>
                </a:lnTo>
                <a:lnTo>
                  <a:pt x="723772" y="137947"/>
                </a:lnTo>
                <a:lnTo>
                  <a:pt x="747433" y="142100"/>
                </a:lnTo>
                <a:lnTo>
                  <a:pt x="758273" y="141176"/>
                </a:lnTo>
                <a:lnTo>
                  <a:pt x="768342" y="138574"/>
                </a:lnTo>
                <a:lnTo>
                  <a:pt x="776988" y="134551"/>
                </a:lnTo>
                <a:lnTo>
                  <a:pt x="783564" y="129362"/>
                </a:lnTo>
                <a:lnTo>
                  <a:pt x="780600" y="123558"/>
                </a:lnTo>
                <a:lnTo>
                  <a:pt x="749198" y="123558"/>
                </a:lnTo>
                <a:lnTo>
                  <a:pt x="733375" y="120670"/>
                </a:lnTo>
                <a:lnTo>
                  <a:pt x="721040" y="112550"/>
                </a:lnTo>
                <a:lnTo>
                  <a:pt x="713027" y="100016"/>
                </a:lnTo>
                <a:lnTo>
                  <a:pt x="710171" y="83883"/>
                </a:lnTo>
                <a:lnTo>
                  <a:pt x="712969" y="67336"/>
                </a:lnTo>
                <a:lnTo>
                  <a:pt x="720698" y="54843"/>
                </a:lnTo>
                <a:lnTo>
                  <a:pt x="732358" y="46948"/>
                </a:lnTo>
                <a:lnTo>
                  <a:pt x="746950" y="44196"/>
                </a:lnTo>
                <a:lnTo>
                  <a:pt x="777017" y="44196"/>
                </a:lnTo>
                <a:lnTo>
                  <a:pt x="781304" y="37096"/>
                </a:lnTo>
                <a:lnTo>
                  <a:pt x="774871" y="32453"/>
                </a:lnTo>
                <a:lnTo>
                  <a:pt x="766851" y="28836"/>
                </a:lnTo>
                <a:lnTo>
                  <a:pt x="757468" y="26490"/>
                </a:lnTo>
                <a:lnTo>
                  <a:pt x="746950" y="25654"/>
                </a:lnTo>
                <a:close/>
              </a:path>
              <a:path w="1136015" h="142240">
                <a:moveTo>
                  <a:pt x="775982" y="114515"/>
                </a:moveTo>
                <a:lnTo>
                  <a:pt x="769868" y="118446"/>
                </a:lnTo>
                <a:lnTo>
                  <a:pt x="763257" y="121275"/>
                </a:lnTo>
                <a:lnTo>
                  <a:pt x="756312" y="122984"/>
                </a:lnTo>
                <a:lnTo>
                  <a:pt x="749198" y="123558"/>
                </a:lnTo>
                <a:lnTo>
                  <a:pt x="780600" y="123558"/>
                </a:lnTo>
                <a:lnTo>
                  <a:pt x="775982" y="114515"/>
                </a:lnTo>
                <a:close/>
              </a:path>
              <a:path w="1136015" h="142240">
                <a:moveTo>
                  <a:pt x="777017" y="44196"/>
                </a:moveTo>
                <a:lnTo>
                  <a:pt x="746950" y="44196"/>
                </a:lnTo>
                <a:lnTo>
                  <a:pt x="754742" y="44744"/>
                </a:lnTo>
                <a:lnTo>
                  <a:pt x="761385" y="46291"/>
                </a:lnTo>
                <a:lnTo>
                  <a:pt x="767183" y="48685"/>
                </a:lnTo>
                <a:lnTo>
                  <a:pt x="772439" y="51777"/>
                </a:lnTo>
                <a:lnTo>
                  <a:pt x="777017" y="44196"/>
                </a:lnTo>
                <a:close/>
              </a:path>
              <a:path w="1136015" h="142240">
                <a:moveTo>
                  <a:pt x="606298" y="0"/>
                </a:moveTo>
                <a:lnTo>
                  <a:pt x="587756" y="0"/>
                </a:lnTo>
                <a:lnTo>
                  <a:pt x="590544" y="9359"/>
                </a:lnTo>
                <a:lnTo>
                  <a:pt x="597050" y="16670"/>
                </a:lnTo>
                <a:lnTo>
                  <a:pt x="606967" y="21386"/>
                </a:lnTo>
                <a:lnTo>
                  <a:pt x="620014" y="23063"/>
                </a:lnTo>
                <a:lnTo>
                  <a:pt x="632344" y="21409"/>
                </a:lnTo>
                <a:lnTo>
                  <a:pt x="642208" y="16732"/>
                </a:lnTo>
                <a:lnTo>
                  <a:pt x="648837" y="9454"/>
                </a:lnTo>
                <a:lnTo>
                  <a:pt x="611949" y="9359"/>
                </a:lnTo>
                <a:lnTo>
                  <a:pt x="607593" y="6286"/>
                </a:lnTo>
                <a:lnTo>
                  <a:pt x="606298" y="0"/>
                </a:lnTo>
                <a:close/>
              </a:path>
              <a:path w="1136015" h="142240">
                <a:moveTo>
                  <a:pt x="651459" y="0"/>
                </a:moveTo>
                <a:lnTo>
                  <a:pt x="632917" y="0"/>
                </a:lnTo>
                <a:lnTo>
                  <a:pt x="632269" y="6934"/>
                </a:lnTo>
                <a:lnTo>
                  <a:pt x="627265" y="9359"/>
                </a:lnTo>
                <a:lnTo>
                  <a:pt x="648863" y="9359"/>
                </a:lnTo>
                <a:lnTo>
                  <a:pt x="651459" y="0"/>
                </a:lnTo>
                <a:close/>
              </a:path>
              <a:path w="1136015" h="142240">
                <a:moveTo>
                  <a:pt x="589686" y="27419"/>
                </a:moveTo>
                <a:lnTo>
                  <a:pt x="569849" y="27419"/>
                </a:lnTo>
                <a:lnTo>
                  <a:pt x="569849" y="140322"/>
                </a:lnTo>
                <a:lnTo>
                  <a:pt x="587273" y="140322"/>
                </a:lnTo>
                <a:lnTo>
                  <a:pt x="611328" y="107746"/>
                </a:lnTo>
                <a:lnTo>
                  <a:pt x="589686" y="107746"/>
                </a:lnTo>
                <a:lnTo>
                  <a:pt x="589686" y="27419"/>
                </a:lnTo>
                <a:close/>
              </a:path>
              <a:path w="1136015" h="142240">
                <a:moveTo>
                  <a:pt x="666305" y="60159"/>
                </a:moveTo>
                <a:lnTo>
                  <a:pt x="646468" y="60159"/>
                </a:lnTo>
                <a:lnTo>
                  <a:pt x="646468" y="140322"/>
                </a:lnTo>
                <a:lnTo>
                  <a:pt x="666305" y="140322"/>
                </a:lnTo>
                <a:lnTo>
                  <a:pt x="666305" y="60159"/>
                </a:lnTo>
                <a:close/>
              </a:path>
              <a:path w="1136015" h="142240">
                <a:moveTo>
                  <a:pt x="666305" y="27419"/>
                </a:moveTo>
                <a:lnTo>
                  <a:pt x="648881" y="27419"/>
                </a:lnTo>
                <a:lnTo>
                  <a:pt x="589686" y="107746"/>
                </a:lnTo>
                <a:lnTo>
                  <a:pt x="611328" y="107746"/>
                </a:lnTo>
                <a:lnTo>
                  <a:pt x="646468" y="60159"/>
                </a:lnTo>
                <a:lnTo>
                  <a:pt x="666305" y="60159"/>
                </a:lnTo>
                <a:lnTo>
                  <a:pt x="666305" y="27419"/>
                </a:lnTo>
                <a:close/>
              </a:path>
              <a:path w="1136015" h="142240">
                <a:moveTo>
                  <a:pt x="461949" y="27419"/>
                </a:moveTo>
                <a:lnTo>
                  <a:pt x="442099" y="27419"/>
                </a:lnTo>
                <a:lnTo>
                  <a:pt x="442099" y="140322"/>
                </a:lnTo>
                <a:lnTo>
                  <a:pt x="459524" y="140322"/>
                </a:lnTo>
                <a:lnTo>
                  <a:pt x="483578" y="107746"/>
                </a:lnTo>
                <a:lnTo>
                  <a:pt x="461949" y="107746"/>
                </a:lnTo>
                <a:lnTo>
                  <a:pt x="461949" y="27419"/>
                </a:lnTo>
                <a:close/>
              </a:path>
              <a:path w="1136015" h="142240">
                <a:moveTo>
                  <a:pt x="538556" y="60159"/>
                </a:moveTo>
                <a:lnTo>
                  <a:pt x="518718" y="60159"/>
                </a:lnTo>
                <a:lnTo>
                  <a:pt x="518718" y="140322"/>
                </a:lnTo>
                <a:lnTo>
                  <a:pt x="538556" y="140322"/>
                </a:lnTo>
                <a:lnTo>
                  <a:pt x="538556" y="60159"/>
                </a:lnTo>
                <a:close/>
              </a:path>
              <a:path w="1136015" h="142240">
                <a:moveTo>
                  <a:pt x="538556" y="27419"/>
                </a:moveTo>
                <a:lnTo>
                  <a:pt x="521144" y="27419"/>
                </a:lnTo>
                <a:lnTo>
                  <a:pt x="461949" y="107746"/>
                </a:lnTo>
                <a:lnTo>
                  <a:pt x="483578" y="107746"/>
                </a:lnTo>
                <a:lnTo>
                  <a:pt x="518718" y="60159"/>
                </a:lnTo>
                <a:lnTo>
                  <a:pt x="538556" y="60159"/>
                </a:lnTo>
                <a:lnTo>
                  <a:pt x="538556" y="27419"/>
                </a:lnTo>
                <a:close/>
              </a:path>
              <a:path w="1136015" h="142240">
                <a:moveTo>
                  <a:pt x="385813" y="25654"/>
                </a:moveTo>
                <a:lnTo>
                  <a:pt x="361070" y="30192"/>
                </a:lnTo>
                <a:lnTo>
                  <a:pt x="342966" y="42610"/>
                </a:lnTo>
                <a:lnTo>
                  <a:pt x="331849" y="61106"/>
                </a:lnTo>
                <a:lnTo>
                  <a:pt x="328066" y="83883"/>
                </a:lnTo>
                <a:lnTo>
                  <a:pt x="332310" y="107810"/>
                </a:lnTo>
                <a:lnTo>
                  <a:pt x="344236" y="126174"/>
                </a:lnTo>
                <a:lnTo>
                  <a:pt x="362635" y="137947"/>
                </a:lnTo>
                <a:lnTo>
                  <a:pt x="386295" y="142100"/>
                </a:lnTo>
                <a:lnTo>
                  <a:pt x="397136" y="141176"/>
                </a:lnTo>
                <a:lnTo>
                  <a:pt x="407204" y="138574"/>
                </a:lnTo>
                <a:lnTo>
                  <a:pt x="415851" y="134551"/>
                </a:lnTo>
                <a:lnTo>
                  <a:pt x="422427" y="129362"/>
                </a:lnTo>
                <a:lnTo>
                  <a:pt x="419463" y="123558"/>
                </a:lnTo>
                <a:lnTo>
                  <a:pt x="388073" y="123558"/>
                </a:lnTo>
                <a:lnTo>
                  <a:pt x="372238" y="120670"/>
                </a:lnTo>
                <a:lnTo>
                  <a:pt x="359900" y="112550"/>
                </a:lnTo>
                <a:lnTo>
                  <a:pt x="351889" y="100016"/>
                </a:lnTo>
                <a:lnTo>
                  <a:pt x="349034" y="83883"/>
                </a:lnTo>
                <a:lnTo>
                  <a:pt x="351832" y="67336"/>
                </a:lnTo>
                <a:lnTo>
                  <a:pt x="359560" y="54843"/>
                </a:lnTo>
                <a:lnTo>
                  <a:pt x="371220" y="46948"/>
                </a:lnTo>
                <a:lnTo>
                  <a:pt x="385813" y="44196"/>
                </a:lnTo>
                <a:lnTo>
                  <a:pt x="415874" y="44196"/>
                </a:lnTo>
                <a:lnTo>
                  <a:pt x="420166" y="37096"/>
                </a:lnTo>
                <a:lnTo>
                  <a:pt x="413734" y="32453"/>
                </a:lnTo>
                <a:lnTo>
                  <a:pt x="405714" y="28836"/>
                </a:lnTo>
                <a:lnTo>
                  <a:pt x="396331" y="26490"/>
                </a:lnTo>
                <a:lnTo>
                  <a:pt x="385813" y="25654"/>
                </a:lnTo>
                <a:close/>
              </a:path>
              <a:path w="1136015" h="142240">
                <a:moveTo>
                  <a:pt x="414845" y="114515"/>
                </a:moveTo>
                <a:lnTo>
                  <a:pt x="408737" y="118446"/>
                </a:lnTo>
                <a:lnTo>
                  <a:pt x="402126" y="121275"/>
                </a:lnTo>
                <a:lnTo>
                  <a:pt x="395182" y="122984"/>
                </a:lnTo>
                <a:lnTo>
                  <a:pt x="388073" y="123558"/>
                </a:lnTo>
                <a:lnTo>
                  <a:pt x="419463" y="123558"/>
                </a:lnTo>
                <a:lnTo>
                  <a:pt x="414845" y="114515"/>
                </a:lnTo>
                <a:close/>
              </a:path>
              <a:path w="1136015" h="142240">
                <a:moveTo>
                  <a:pt x="415874" y="44196"/>
                </a:moveTo>
                <a:lnTo>
                  <a:pt x="385813" y="44196"/>
                </a:lnTo>
                <a:lnTo>
                  <a:pt x="393605" y="44744"/>
                </a:lnTo>
                <a:lnTo>
                  <a:pt x="400246" y="46291"/>
                </a:lnTo>
                <a:lnTo>
                  <a:pt x="406040" y="48685"/>
                </a:lnTo>
                <a:lnTo>
                  <a:pt x="411289" y="51777"/>
                </a:lnTo>
                <a:lnTo>
                  <a:pt x="415874" y="44196"/>
                </a:lnTo>
                <a:close/>
              </a:path>
              <a:path w="1136015" h="142240">
                <a:moveTo>
                  <a:pt x="280162" y="25654"/>
                </a:moveTo>
                <a:lnTo>
                  <a:pt x="255421" y="30192"/>
                </a:lnTo>
                <a:lnTo>
                  <a:pt x="237321" y="42610"/>
                </a:lnTo>
                <a:lnTo>
                  <a:pt x="226208" y="61106"/>
                </a:lnTo>
                <a:lnTo>
                  <a:pt x="222427" y="83883"/>
                </a:lnTo>
                <a:lnTo>
                  <a:pt x="226671" y="107810"/>
                </a:lnTo>
                <a:lnTo>
                  <a:pt x="238596" y="126174"/>
                </a:lnTo>
                <a:lnTo>
                  <a:pt x="256991" y="137947"/>
                </a:lnTo>
                <a:lnTo>
                  <a:pt x="280644" y="142100"/>
                </a:lnTo>
                <a:lnTo>
                  <a:pt x="291487" y="141176"/>
                </a:lnTo>
                <a:lnTo>
                  <a:pt x="301558" y="138574"/>
                </a:lnTo>
                <a:lnTo>
                  <a:pt x="310205" y="134551"/>
                </a:lnTo>
                <a:lnTo>
                  <a:pt x="316776" y="129362"/>
                </a:lnTo>
                <a:lnTo>
                  <a:pt x="313817" y="123558"/>
                </a:lnTo>
                <a:lnTo>
                  <a:pt x="282422" y="123558"/>
                </a:lnTo>
                <a:lnTo>
                  <a:pt x="266594" y="120670"/>
                </a:lnTo>
                <a:lnTo>
                  <a:pt x="254260" y="112550"/>
                </a:lnTo>
                <a:lnTo>
                  <a:pt x="246250" y="100016"/>
                </a:lnTo>
                <a:lnTo>
                  <a:pt x="243395" y="83883"/>
                </a:lnTo>
                <a:lnTo>
                  <a:pt x="246191" y="67336"/>
                </a:lnTo>
                <a:lnTo>
                  <a:pt x="253915" y="54843"/>
                </a:lnTo>
                <a:lnTo>
                  <a:pt x="265571" y="46948"/>
                </a:lnTo>
                <a:lnTo>
                  <a:pt x="280162" y="44196"/>
                </a:lnTo>
                <a:lnTo>
                  <a:pt x="310235" y="44196"/>
                </a:lnTo>
                <a:lnTo>
                  <a:pt x="314528" y="37096"/>
                </a:lnTo>
                <a:lnTo>
                  <a:pt x="308094" y="32453"/>
                </a:lnTo>
                <a:lnTo>
                  <a:pt x="300069" y="28836"/>
                </a:lnTo>
                <a:lnTo>
                  <a:pt x="290682" y="26490"/>
                </a:lnTo>
                <a:lnTo>
                  <a:pt x="280162" y="25654"/>
                </a:lnTo>
                <a:close/>
              </a:path>
              <a:path w="1136015" h="142240">
                <a:moveTo>
                  <a:pt x="309206" y="114515"/>
                </a:moveTo>
                <a:lnTo>
                  <a:pt x="303091" y="118446"/>
                </a:lnTo>
                <a:lnTo>
                  <a:pt x="296476" y="121275"/>
                </a:lnTo>
                <a:lnTo>
                  <a:pt x="289531" y="122984"/>
                </a:lnTo>
                <a:lnTo>
                  <a:pt x="282422" y="123558"/>
                </a:lnTo>
                <a:lnTo>
                  <a:pt x="313817" y="123558"/>
                </a:lnTo>
                <a:lnTo>
                  <a:pt x="309206" y="114515"/>
                </a:lnTo>
                <a:close/>
              </a:path>
              <a:path w="1136015" h="142240">
                <a:moveTo>
                  <a:pt x="310235" y="44196"/>
                </a:moveTo>
                <a:lnTo>
                  <a:pt x="280162" y="44196"/>
                </a:lnTo>
                <a:lnTo>
                  <a:pt x="287955" y="44744"/>
                </a:lnTo>
                <a:lnTo>
                  <a:pt x="294601" y="46291"/>
                </a:lnTo>
                <a:lnTo>
                  <a:pt x="300400" y="48685"/>
                </a:lnTo>
                <a:lnTo>
                  <a:pt x="305650" y="51777"/>
                </a:lnTo>
                <a:lnTo>
                  <a:pt x="310235" y="44196"/>
                </a:lnTo>
                <a:close/>
              </a:path>
              <a:path w="1136015" h="142240">
                <a:moveTo>
                  <a:pt x="149034" y="25654"/>
                </a:moveTo>
                <a:lnTo>
                  <a:pt x="125228" y="30146"/>
                </a:lnTo>
                <a:lnTo>
                  <a:pt x="106672" y="42486"/>
                </a:lnTo>
                <a:lnTo>
                  <a:pt x="94618" y="60967"/>
                </a:lnTo>
                <a:lnTo>
                  <a:pt x="90322" y="83883"/>
                </a:lnTo>
                <a:lnTo>
                  <a:pt x="94777" y="107810"/>
                </a:lnTo>
                <a:lnTo>
                  <a:pt x="107095" y="126174"/>
                </a:lnTo>
                <a:lnTo>
                  <a:pt x="125705" y="137947"/>
                </a:lnTo>
                <a:lnTo>
                  <a:pt x="149034" y="142100"/>
                </a:lnTo>
                <a:lnTo>
                  <a:pt x="172384" y="137765"/>
                </a:lnTo>
                <a:lnTo>
                  <a:pt x="191050" y="125688"/>
                </a:lnTo>
                <a:lnTo>
                  <a:pt x="192482" y="123558"/>
                </a:lnTo>
                <a:lnTo>
                  <a:pt x="149034" y="123558"/>
                </a:lnTo>
                <a:lnTo>
                  <a:pt x="134223" y="120532"/>
                </a:lnTo>
                <a:lnTo>
                  <a:pt x="122243" y="112183"/>
                </a:lnTo>
                <a:lnTo>
                  <a:pt x="114226" y="99603"/>
                </a:lnTo>
                <a:lnTo>
                  <a:pt x="111302" y="83883"/>
                </a:lnTo>
                <a:lnTo>
                  <a:pt x="114158" y="67813"/>
                </a:lnTo>
                <a:lnTo>
                  <a:pt x="122062" y="55267"/>
                </a:lnTo>
                <a:lnTo>
                  <a:pt x="134019" y="47107"/>
                </a:lnTo>
                <a:lnTo>
                  <a:pt x="149034" y="44196"/>
                </a:lnTo>
                <a:lnTo>
                  <a:pt x="192812" y="44196"/>
                </a:lnTo>
                <a:lnTo>
                  <a:pt x="191050" y="41581"/>
                </a:lnTo>
                <a:lnTo>
                  <a:pt x="172384" y="29807"/>
                </a:lnTo>
                <a:lnTo>
                  <a:pt x="149034" y="25654"/>
                </a:lnTo>
                <a:close/>
              </a:path>
              <a:path w="1136015" h="142240">
                <a:moveTo>
                  <a:pt x="192812" y="44196"/>
                </a:moveTo>
                <a:lnTo>
                  <a:pt x="149034" y="44196"/>
                </a:lnTo>
                <a:lnTo>
                  <a:pt x="163937" y="47107"/>
                </a:lnTo>
                <a:lnTo>
                  <a:pt x="175971" y="55267"/>
                </a:lnTo>
                <a:lnTo>
                  <a:pt x="184013" y="67813"/>
                </a:lnTo>
                <a:lnTo>
                  <a:pt x="186944" y="83883"/>
                </a:lnTo>
                <a:lnTo>
                  <a:pt x="184354" y="99469"/>
                </a:lnTo>
                <a:lnTo>
                  <a:pt x="176880" y="112064"/>
                </a:lnTo>
                <a:lnTo>
                  <a:pt x="164960" y="120488"/>
                </a:lnTo>
                <a:lnTo>
                  <a:pt x="149034" y="123558"/>
                </a:lnTo>
                <a:lnTo>
                  <a:pt x="192482" y="123558"/>
                </a:lnTo>
                <a:lnTo>
                  <a:pt x="203428" y="107263"/>
                </a:lnTo>
                <a:lnTo>
                  <a:pt x="207911" y="83883"/>
                </a:lnTo>
                <a:lnTo>
                  <a:pt x="203428" y="59949"/>
                </a:lnTo>
                <a:lnTo>
                  <a:pt x="192812" y="44196"/>
                </a:lnTo>
                <a:close/>
              </a:path>
              <a:path w="1136015" h="142240">
                <a:moveTo>
                  <a:pt x="32105" y="27101"/>
                </a:moveTo>
                <a:lnTo>
                  <a:pt x="0" y="27419"/>
                </a:lnTo>
                <a:lnTo>
                  <a:pt x="0" y="140322"/>
                </a:lnTo>
                <a:lnTo>
                  <a:pt x="19837" y="140322"/>
                </a:lnTo>
                <a:lnTo>
                  <a:pt x="19837" y="99517"/>
                </a:lnTo>
                <a:lnTo>
                  <a:pt x="37437" y="99517"/>
                </a:lnTo>
                <a:lnTo>
                  <a:pt x="52333" y="96989"/>
                </a:lnTo>
                <a:lnTo>
                  <a:pt x="65263" y="88900"/>
                </a:lnTo>
                <a:lnTo>
                  <a:pt x="70279" y="81457"/>
                </a:lnTo>
                <a:lnTo>
                  <a:pt x="29362" y="81457"/>
                </a:lnTo>
                <a:lnTo>
                  <a:pt x="24511" y="81140"/>
                </a:lnTo>
                <a:lnTo>
                  <a:pt x="19837" y="80645"/>
                </a:lnTo>
                <a:lnTo>
                  <a:pt x="19837" y="45974"/>
                </a:lnTo>
                <a:lnTo>
                  <a:pt x="29997" y="45656"/>
                </a:lnTo>
                <a:lnTo>
                  <a:pt x="71004" y="45656"/>
                </a:lnTo>
                <a:lnTo>
                  <a:pt x="66409" y="38290"/>
                </a:lnTo>
                <a:lnTo>
                  <a:pt x="52944" y="30163"/>
                </a:lnTo>
                <a:lnTo>
                  <a:pt x="32105" y="27101"/>
                </a:lnTo>
                <a:close/>
              </a:path>
              <a:path w="1136015" h="142240">
                <a:moveTo>
                  <a:pt x="37437" y="99517"/>
                </a:moveTo>
                <a:lnTo>
                  <a:pt x="19837" y="99517"/>
                </a:lnTo>
                <a:lnTo>
                  <a:pt x="24676" y="100012"/>
                </a:lnTo>
                <a:lnTo>
                  <a:pt x="34518" y="100012"/>
                </a:lnTo>
                <a:lnTo>
                  <a:pt x="37437" y="99517"/>
                </a:lnTo>
                <a:close/>
              </a:path>
              <a:path w="1136015" h="142240">
                <a:moveTo>
                  <a:pt x="71004" y="45656"/>
                </a:moveTo>
                <a:lnTo>
                  <a:pt x="34036" y="45656"/>
                </a:lnTo>
                <a:lnTo>
                  <a:pt x="43003" y="46747"/>
                </a:lnTo>
                <a:lnTo>
                  <a:pt x="49518" y="50030"/>
                </a:lnTo>
                <a:lnTo>
                  <a:pt x="53493" y="55520"/>
                </a:lnTo>
                <a:lnTo>
                  <a:pt x="54838" y="63233"/>
                </a:lnTo>
                <a:lnTo>
                  <a:pt x="53217" y="71390"/>
                </a:lnTo>
                <a:lnTo>
                  <a:pt x="48769" y="77065"/>
                </a:lnTo>
                <a:lnTo>
                  <a:pt x="42113" y="80380"/>
                </a:lnTo>
                <a:lnTo>
                  <a:pt x="33870" y="81457"/>
                </a:lnTo>
                <a:lnTo>
                  <a:pt x="70279" y="81457"/>
                </a:lnTo>
                <a:lnTo>
                  <a:pt x="73143" y="77209"/>
                </a:lnTo>
                <a:lnTo>
                  <a:pt x="75806" y="63385"/>
                </a:lnTo>
                <a:lnTo>
                  <a:pt x="73648" y="49893"/>
                </a:lnTo>
                <a:lnTo>
                  <a:pt x="71004" y="4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40753" y="1427378"/>
            <a:ext cx="1141095" cy="142240"/>
          </a:xfrm>
          <a:custGeom>
            <a:avLst/>
            <a:gdLst/>
            <a:ahLst/>
            <a:cxnLst/>
            <a:rect l="l" t="t" r="r" b="b"/>
            <a:pathLst>
              <a:path w="1141095" h="142240">
                <a:moveTo>
                  <a:pt x="8547" y="113715"/>
                </a:moveTo>
                <a:lnTo>
                  <a:pt x="0" y="130340"/>
                </a:lnTo>
                <a:lnTo>
                  <a:pt x="7061" y="135027"/>
                </a:lnTo>
                <a:lnTo>
                  <a:pt x="16054" y="138753"/>
                </a:lnTo>
                <a:lnTo>
                  <a:pt x="26497" y="141212"/>
                </a:lnTo>
                <a:lnTo>
                  <a:pt x="37909" y="142100"/>
                </a:lnTo>
                <a:lnTo>
                  <a:pt x="62370" y="137944"/>
                </a:lnTo>
                <a:lnTo>
                  <a:pt x="80968" y="126153"/>
                </a:lnTo>
                <a:lnTo>
                  <a:pt x="82635" y="123558"/>
                </a:lnTo>
                <a:lnTo>
                  <a:pt x="37592" y="123558"/>
                </a:lnTo>
                <a:lnTo>
                  <a:pt x="29080" y="122791"/>
                </a:lnTo>
                <a:lnTo>
                  <a:pt x="21312" y="120694"/>
                </a:lnTo>
                <a:lnTo>
                  <a:pt x="14423" y="117568"/>
                </a:lnTo>
                <a:lnTo>
                  <a:pt x="8547" y="113715"/>
                </a:lnTo>
                <a:close/>
              </a:path>
              <a:path w="1141095" h="142240">
                <a:moveTo>
                  <a:pt x="82740" y="44195"/>
                </a:moveTo>
                <a:lnTo>
                  <a:pt x="35483" y="44195"/>
                </a:lnTo>
                <a:lnTo>
                  <a:pt x="50276" y="46129"/>
                </a:lnTo>
                <a:lnTo>
                  <a:pt x="62344" y="51800"/>
                </a:lnTo>
                <a:lnTo>
                  <a:pt x="71145" y="61008"/>
                </a:lnTo>
                <a:lnTo>
                  <a:pt x="76136" y="73558"/>
                </a:lnTo>
                <a:lnTo>
                  <a:pt x="25806" y="73558"/>
                </a:lnTo>
                <a:lnTo>
                  <a:pt x="25806" y="92113"/>
                </a:lnTo>
                <a:lnTo>
                  <a:pt x="76619" y="92113"/>
                </a:lnTo>
                <a:lnTo>
                  <a:pt x="71812" y="105802"/>
                </a:lnTo>
                <a:lnTo>
                  <a:pt x="63092" y="115636"/>
                </a:lnTo>
                <a:lnTo>
                  <a:pt x="51378" y="121570"/>
                </a:lnTo>
                <a:lnTo>
                  <a:pt x="37592" y="123558"/>
                </a:lnTo>
                <a:lnTo>
                  <a:pt x="82635" y="123558"/>
                </a:lnTo>
                <a:lnTo>
                  <a:pt x="92794" y="107740"/>
                </a:lnTo>
                <a:lnTo>
                  <a:pt x="96939" y="83718"/>
                </a:lnTo>
                <a:lnTo>
                  <a:pt x="92740" y="59810"/>
                </a:lnTo>
                <a:lnTo>
                  <a:pt x="82740" y="44195"/>
                </a:lnTo>
                <a:close/>
              </a:path>
              <a:path w="1141095" h="142240">
                <a:moveTo>
                  <a:pt x="40170" y="25653"/>
                </a:moveTo>
                <a:lnTo>
                  <a:pt x="27925" y="26641"/>
                </a:lnTo>
                <a:lnTo>
                  <a:pt x="17222" y="29321"/>
                </a:lnTo>
                <a:lnTo>
                  <a:pt x="8275" y="33272"/>
                </a:lnTo>
                <a:lnTo>
                  <a:pt x="1295" y="38074"/>
                </a:lnTo>
                <a:lnTo>
                  <a:pt x="9029" y="52908"/>
                </a:lnTo>
                <a:lnTo>
                  <a:pt x="15231" y="49028"/>
                </a:lnTo>
                <a:lnTo>
                  <a:pt x="21837" y="46313"/>
                </a:lnTo>
                <a:lnTo>
                  <a:pt x="28653" y="44717"/>
                </a:lnTo>
                <a:lnTo>
                  <a:pt x="35483" y="44195"/>
                </a:lnTo>
                <a:lnTo>
                  <a:pt x="82740" y="44195"/>
                </a:lnTo>
                <a:lnTo>
                  <a:pt x="81013" y="41498"/>
                </a:lnTo>
                <a:lnTo>
                  <a:pt x="63056" y="29781"/>
                </a:lnTo>
                <a:lnTo>
                  <a:pt x="40170" y="25653"/>
                </a:lnTo>
                <a:close/>
              </a:path>
              <a:path w="1141095" h="142240">
                <a:moveTo>
                  <a:pt x="139674" y="27419"/>
                </a:moveTo>
                <a:lnTo>
                  <a:pt x="119837" y="27419"/>
                </a:lnTo>
                <a:lnTo>
                  <a:pt x="119837" y="140334"/>
                </a:lnTo>
                <a:lnTo>
                  <a:pt x="139674" y="140334"/>
                </a:lnTo>
                <a:lnTo>
                  <a:pt x="139674" y="82105"/>
                </a:lnTo>
                <a:lnTo>
                  <a:pt x="163334" y="82105"/>
                </a:lnTo>
                <a:lnTo>
                  <a:pt x="162409" y="80975"/>
                </a:lnTo>
                <a:lnTo>
                  <a:pt x="139674" y="80975"/>
                </a:lnTo>
                <a:lnTo>
                  <a:pt x="139674" y="27419"/>
                </a:lnTo>
                <a:close/>
              </a:path>
              <a:path w="1141095" h="142240">
                <a:moveTo>
                  <a:pt x="163334" y="82105"/>
                </a:moveTo>
                <a:lnTo>
                  <a:pt x="139674" y="82105"/>
                </a:lnTo>
                <a:lnTo>
                  <a:pt x="185813" y="140334"/>
                </a:lnTo>
                <a:lnTo>
                  <a:pt x="210972" y="140334"/>
                </a:lnTo>
                <a:lnTo>
                  <a:pt x="163334" y="82105"/>
                </a:lnTo>
                <a:close/>
              </a:path>
              <a:path w="1141095" h="142240">
                <a:moveTo>
                  <a:pt x="208064" y="27419"/>
                </a:moveTo>
                <a:lnTo>
                  <a:pt x="184200" y="27419"/>
                </a:lnTo>
                <a:lnTo>
                  <a:pt x="139674" y="80975"/>
                </a:lnTo>
                <a:lnTo>
                  <a:pt x="162409" y="80975"/>
                </a:lnTo>
                <a:lnTo>
                  <a:pt x="161620" y="80009"/>
                </a:lnTo>
                <a:lnTo>
                  <a:pt x="208064" y="27419"/>
                </a:lnTo>
                <a:close/>
              </a:path>
              <a:path w="1141095" h="142240">
                <a:moveTo>
                  <a:pt x="277583" y="25653"/>
                </a:moveTo>
                <a:lnTo>
                  <a:pt x="252843" y="30192"/>
                </a:lnTo>
                <a:lnTo>
                  <a:pt x="234743" y="42610"/>
                </a:lnTo>
                <a:lnTo>
                  <a:pt x="223630" y="61106"/>
                </a:lnTo>
                <a:lnTo>
                  <a:pt x="219849" y="83883"/>
                </a:lnTo>
                <a:lnTo>
                  <a:pt x="224091" y="107810"/>
                </a:lnTo>
                <a:lnTo>
                  <a:pt x="236013" y="126174"/>
                </a:lnTo>
                <a:lnTo>
                  <a:pt x="254407" y="137947"/>
                </a:lnTo>
                <a:lnTo>
                  <a:pt x="278066" y="142100"/>
                </a:lnTo>
                <a:lnTo>
                  <a:pt x="288909" y="141176"/>
                </a:lnTo>
                <a:lnTo>
                  <a:pt x="298980" y="138574"/>
                </a:lnTo>
                <a:lnTo>
                  <a:pt x="307627" y="134551"/>
                </a:lnTo>
                <a:lnTo>
                  <a:pt x="314198" y="129362"/>
                </a:lnTo>
                <a:lnTo>
                  <a:pt x="311233" y="123558"/>
                </a:lnTo>
                <a:lnTo>
                  <a:pt x="279844" y="123558"/>
                </a:lnTo>
                <a:lnTo>
                  <a:pt x="264014" y="120670"/>
                </a:lnTo>
                <a:lnTo>
                  <a:pt x="251675" y="112550"/>
                </a:lnTo>
                <a:lnTo>
                  <a:pt x="243661" y="100016"/>
                </a:lnTo>
                <a:lnTo>
                  <a:pt x="240804" y="83883"/>
                </a:lnTo>
                <a:lnTo>
                  <a:pt x="243602" y="67336"/>
                </a:lnTo>
                <a:lnTo>
                  <a:pt x="251331" y="54843"/>
                </a:lnTo>
                <a:lnTo>
                  <a:pt x="262991" y="46948"/>
                </a:lnTo>
                <a:lnTo>
                  <a:pt x="277583" y="44195"/>
                </a:lnTo>
                <a:lnTo>
                  <a:pt x="307658" y="44195"/>
                </a:lnTo>
                <a:lnTo>
                  <a:pt x="311937" y="37109"/>
                </a:lnTo>
                <a:lnTo>
                  <a:pt x="305505" y="32458"/>
                </a:lnTo>
                <a:lnTo>
                  <a:pt x="297484" y="28838"/>
                </a:lnTo>
                <a:lnTo>
                  <a:pt x="288102" y="26490"/>
                </a:lnTo>
                <a:lnTo>
                  <a:pt x="277583" y="25653"/>
                </a:lnTo>
                <a:close/>
              </a:path>
              <a:path w="1141095" h="142240">
                <a:moveTo>
                  <a:pt x="306616" y="114515"/>
                </a:moveTo>
                <a:lnTo>
                  <a:pt x="300507" y="118446"/>
                </a:lnTo>
                <a:lnTo>
                  <a:pt x="293897" y="121275"/>
                </a:lnTo>
                <a:lnTo>
                  <a:pt x="286952" y="122984"/>
                </a:lnTo>
                <a:lnTo>
                  <a:pt x="279844" y="123558"/>
                </a:lnTo>
                <a:lnTo>
                  <a:pt x="311233" y="123558"/>
                </a:lnTo>
                <a:lnTo>
                  <a:pt x="306616" y="114515"/>
                </a:lnTo>
                <a:close/>
              </a:path>
              <a:path w="1141095" h="142240">
                <a:moveTo>
                  <a:pt x="307658" y="44195"/>
                </a:moveTo>
                <a:lnTo>
                  <a:pt x="277583" y="44195"/>
                </a:lnTo>
                <a:lnTo>
                  <a:pt x="285377" y="44746"/>
                </a:lnTo>
                <a:lnTo>
                  <a:pt x="292023" y="46297"/>
                </a:lnTo>
                <a:lnTo>
                  <a:pt x="297822" y="48696"/>
                </a:lnTo>
                <a:lnTo>
                  <a:pt x="303072" y="51790"/>
                </a:lnTo>
                <a:lnTo>
                  <a:pt x="307658" y="44195"/>
                </a:lnTo>
                <a:close/>
              </a:path>
              <a:path w="1141095" h="142240">
                <a:moveTo>
                  <a:pt x="423887" y="27419"/>
                </a:moveTo>
                <a:lnTo>
                  <a:pt x="333883" y="27419"/>
                </a:lnTo>
                <a:lnTo>
                  <a:pt x="333883" y="140334"/>
                </a:lnTo>
                <a:lnTo>
                  <a:pt x="353720" y="140334"/>
                </a:lnTo>
                <a:lnTo>
                  <a:pt x="353720" y="45973"/>
                </a:lnTo>
                <a:lnTo>
                  <a:pt x="423887" y="45973"/>
                </a:lnTo>
                <a:lnTo>
                  <a:pt x="423887" y="27419"/>
                </a:lnTo>
                <a:close/>
              </a:path>
              <a:path w="1141095" h="142240">
                <a:moveTo>
                  <a:pt x="423887" y="45973"/>
                </a:moveTo>
                <a:lnTo>
                  <a:pt x="404037" y="45973"/>
                </a:lnTo>
                <a:lnTo>
                  <a:pt x="404037" y="140334"/>
                </a:lnTo>
                <a:lnTo>
                  <a:pt x="423887" y="140334"/>
                </a:lnTo>
                <a:lnTo>
                  <a:pt x="423887" y="45973"/>
                </a:lnTo>
                <a:close/>
              </a:path>
              <a:path w="1141095" h="142240">
                <a:moveTo>
                  <a:pt x="505498" y="25653"/>
                </a:moveTo>
                <a:lnTo>
                  <a:pt x="481692" y="30148"/>
                </a:lnTo>
                <a:lnTo>
                  <a:pt x="463135" y="42491"/>
                </a:lnTo>
                <a:lnTo>
                  <a:pt x="451082" y="60972"/>
                </a:lnTo>
                <a:lnTo>
                  <a:pt x="446786" y="83883"/>
                </a:lnTo>
                <a:lnTo>
                  <a:pt x="451241" y="107810"/>
                </a:lnTo>
                <a:lnTo>
                  <a:pt x="463559" y="126174"/>
                </a:lnTo>
                <a:lnTo>
                  <a:pt x="482168" y="137947"/>
                </a:lnTo>
                <a:lnTo>
                  <a:pt x="505498" y="142100"/>
                </a:lnTo>
                <a:lnTo>
                  <a:pt x="528853" y="137767"/>
                </a:lnTo>
                <a:lnTo>
                  <a:pt x="547519" y="125693"/>
                </a:lnTo>
                <a:lnTo>
                  <a:pt x="548953" y="123558"/>
                </a:lnTo>
                <a:lnTo>
                  <a:pt x="505498" y="123558"/>
                </a:lnTo>
                <a:lnTo>
                  <a:pt x="490685" y="120532"/>
                </a:lnTo>
                <a:lnTo>
                  <a:pt x="478701" y="112183"/>
                </a:lnTo>
                <a:lnTo>
                  <a:pt x="470679" y="99603"/>
                </a:lnTo>
                <a:lnTo>
                  <a:pt x="467753" y="83883"/>
                </a:lnTo>
                <a:lnTo>
                  <a:pt x="470611" y="67813"/>
                </a:lnTo>
                <a:lnTo>
                  <a:pt x="478520" y="55267"/>
                </a:lnTo>
                <a:lnTo>
                  <a:pt x="490481" y="47107"/>
                </a:lnTo>
                <a:lnTo>
                  <a:pt x="505498" y="44195"/>
                </a:lnTo>
                <a:lnTo>
                  <a:pt x="549280" y="44195"/>
                </a:lnTo>
                <a:lnTo>
                  <a:pt x="547519" y="41581"/>
                </a:lnTo>
                <a:lnTo>
                  <a:pt x="528853" y="29807"/>
                </a:lnTo>
                <a:lnTo>
                  <a:pt x="505498" y="25653"/>
                </a:lnTo>
                <a:close/>
              </a:path>
              <a:path w="1141095" h="142240">
                <a:moveTo>
                  <a:pt x="549280" y="44195"/>
                </a:moveTo>
                <a:lnTo>
                  <a:pt x="505498" y="44195"/>
                </a:lnTo>
                <a:lnTo>
                  <a:pt x="520399" y="47107"/>
                </a:lnTo>
                <a:lnTo>
                  <a:pt x="532428" y="55267"/>
                </a:lnTo>
                <a:lnTo>
                  <a:pt x="540466" y="67813"/>
                </a:lnTo>
                <a:lnTo>
                  <a:pt x="543394" y="83883"/>
                </a:lnTo>
                <a:lnTo>
                  <a:pt x="540806" y="99474"/>
                </a:lnTo>
                <a:lnTo>
                  <a:pt x="533333" y="112069"/>
                </a:lnTo>
                <a:lnTo>
                  <a:pt x="521417" y="120489"/>
                </a:lnTo>
                <a:lnTo>
                  <a:pt x="505498" y="123558"/>
                </a:lnTo>
                <a:lnTo>
                  <a:pt x="548953" y="123558"/>
                </a:lnTo>
                <a:lnTo>
                  <a:pt x="559894" y="107269"/>
                </a:lnTo>
                <a:lnTo>
                  <a:pt x="564375" y="83883"/>
                </a:lnTo>
                <a:lnTo>
                  <a:pt x="559894" y="59949"/>
                </a:lnTo>
                <a:lnTo>
                  <a:pt x="549280" y="44195"/>
                </a:lnTo>
                <a:close/>
              </a:path>
              <a:path w="1141095" h="142240">
                <a:moveTo>
                  <a:pt x="619366" y="27101"/>
                </a:moveTo>
                <a:lnTo>
                  <a:pt x="587273" y="27419"/>
                </a:lnTo>
                <a:lnTo>
                  <a:pt x="587273" y="140334"/>
                </a:lnTo>
                <a:lnTo>
                  <a:pt x="607110" y="140334"/>
                </a:lnTo>
                <a:lnTo>
                  <a:pt x="607110" y="99529"/>
                </a:lnTo>
                <a:lnTo>
                  <a:pt x="624635" y="99529"/>
                </a:lnTo>
                <a:lnTo>
                  <a:pt x="639601" y="96990"/>
                </a:lnTo>
                <a:lnTo>
                  <a:pt x="652532" y="88901"/>
                </a:lnTo>
                <a:lnTo>
                  <a:pt x="657553" y="81457"/>
                </a:lnTo>
                <a:lnTo>
                  <a:pt x="616623" y="81457"/>
                </a:lnTo>
                <a:lnTo>
                  <a:pt x="611784" y="81140"/>
                </a:lnTo>
                <a:lnTo>
                  <a:pt x="607110" y="80657"/>
                </a:lnTo>
                <a:lnTo>
                  <a:pt x="607110" y="45973"/>
                </a:lnTo>
                <a:lnTo>
                  <a:pt x="617270" y="45656"/>
                </a:lnTo>
                <a:lnTo>
                  <a:pt x="658275" y="45656"/>
                </a:lnTo>
                <a:lnTo>
                  <a:pt x="653681" y="38292"/>
                </a:lnTo>
                <a:lnTo>
                  <a:pt x="640212" y="30163"/>
                </a:lnTo>
                <a:lnTo>
                  <a:pt x="619366" y="27101"/>
                </a:lnTo>
                <a:close/>
              </a:path>
              <a:path w="1141095" h="142240">
                <a:moveTo>
                  <a:pt x="624635" y="99529"/>
                </a:moveTo>
                <a:lnTo>
                  <a:pt x="607110" y="99529"/>
                </a:lnTo>
                <a:lnTo>
                  <a:pt x="611949" y="100012"/>
                </a:lnTo>
                <a:lnTo>
                  <a:pt x="621792" y="100012"/>
                </a:lnTo>
                <a:lnTo>
                  <a:pt x="624635" y="99529"/>
                </a:lnTo>
                <a:close/>
              </a:path>
              <a:path w="1141095" h="142240">
                <a:moveTo>
                  <a:pt x="658275" y="45656"/>
                </a:moveTo>
                <a:lnTo>
                  <a:pt x="621296" y="45656"/>
                </a:lnTo>
                <a:lnTo>
                  <a:pt x="630265" y="46747"/>
                </a:lnTo>
                <a:lnTo>
                  <a:pt x="636785" y="50030"/>
                </a:lnTo>
                <a:lnTo>
                  <a:pt x="640765" y="55520"/>
                </a:lnTo>
                <a:lnTo>
                  <a:pt x="642112" y="63233"/>
                </a:lnTo>
                <a:lnTo>
                  <a:pt x="640491" y="71390"/>
                </a:lnTo>
                <a:lnTo>
                  <a:pt x="636042" y="77065"/>
                </a:lnTo>
                <a:lnTo>
                  <a:pt x="629387" y="80380"/>
                </a:lnTo>
                <a:lnTo>
                  <a:pt x="621144" y="81457"/>
                </a:lnTo>
                <a:lnTo>
                  <a:pt x="657553" y="81457"/>
                </a:lnTo>
                <a:lnTo>
                  <a:pt x="660414" y="77215"/>
                </a:lnTo>
                <a:lnTo>
                  <a:pt x="663079" y="63398"/>
                </a:lnTo>
                <a:lnTo>
                  <a:pt x="660921" y="49899"/>
                </a:lnTo>
                <a:lnTo>
                  <a:pt x="658275" y="45656"/>
                </a:lnTo>
                <a:close/>
              </a:path>
              <a:path w="1141095" h="142240">
                <a:moveTo>
                  <a:pt x="728395" y="45973"/>
                </a:moveTo>
                <a:lnTo>
                  <a:pt x="708558" y="45973"/>
                </a:lnTo>
                <a:lnTo>
                  <a:pt x="708558" y="140334"/>
                </a:lnTo>
                <a:lnTo>
                  <a:pt x="728395" y="140334"/>
                </a:lnTo>
                <a:lnTo>
                  <a:pt x="728395" y="45973"/>
                </a:lnTo>
                <a:close/>
              </a:path>
              <a:path w="1141095" h="142240">
                <a:moveTo>
                  <a:pt x="765022" y="27419"/>
                </a:moveTo>
                <a:lnTo>
                  <a:pt x="671944" y="27419"/>
                </a:lnTo>
                <a:lnTo>
                  <a:pt x="671944" y="45973"/>
                </a:lnTo>
                <a:lnTo>
                  <a:pt x="765022" y="45973"/>
                </a:lnTo>
                <a:lnTo>
                  <a:pt x="765022" y="27419"/>
                </a:lnTo>
                <a:close/>
              </a:path>
              <a:path w="1141095" h="142240">
                <a:moveTo>
                  <a:pt x="802119" y="27419"/>
                </a:moveTo>
                <a:lnTo>
                  <a:pt x="782269" y="27419"/>
                </a:lnTo>
                <a:lnTo>
                  <a:pt x="782269" y="140334"/>
                </a:lnTo>
                <a:lnTo>
                  <a:pt x="802119" y="140334"/>
                </a:lnTo>
                <a:lnTo>
                  <a:pt x="802119" y="92113"/>
                </a:lnTo>
                <a:lnTo>
                  <a:pt x="873404" y="92113"/>
                </a:lnTo>
                <a:lnTo>
                  <a:pt x="873404" y="73558"/>
                </a:lnTo>
                <a:lnTo>
                  <a:pt x="802119" y="73558"/>
                </a:lnTo>
                <a:lnTo>
                  <a:pt x="802119" y="27419"/>
                </a:lnTo>
                <a:close/>
              </a:path>
              <a:path w="1141095" h="142240">
                <a:moveTo>
                  <a:pt x="873404" y="92113"/>
                </a:moveTo>
                <a:lnTo>
                  <a:pt x="853719" y="92113"/>
                </a:lnTo>
                <a:lnTo>
                  <a:pt x="853719" y="140334"/>
                </a:lnTo>
                <a:lnTo>
                  <a:pt x="873404" y="140334"/>
                </a:lnTo>
                <a:lnTo>
                  <a:pt x="873404" y="92113"/>
                </a:lnTo>
                <a:close/>
              </a:path>
              <a:path w="1141095" h="142240">
                <a:moveTo>
                  <a:pt x="873404" y="27419"/>
                </a:moveTo>
                <a:lnTo>
                  <a:pt x="853719" y="27419"/>
                </a:lnTo>
                <a:lnTo>
                  <a:pt x="853719" y="73558"/>
                </a:lnTo>
                <a:lnTo>
                  <a:pt x="873404" y="73558"/>
                </a:lnTo>
                <a:lnTo>
                  <a:pt x="873404" y="27419"/>
                </a:lnTo>
                <a:close/>
              </a:path>
              <a:path w="1141095" h="142240">
                <a:moveTo>
                  <a:pt x="924534" y="27419"/>
                </a:moveTo>
                <a:lnTo>
                  <a:pt x="904697" y="27419"/>
                </a:lnTo>
                <a:lnTo>
                  <a:pt x="904697" y="140334"/>
                </a:lnTo>
                <a:lnTo>
                  <a:pt x="932764" y="140652"/>
                </a:lnTo>
                <a:lnTo>
                  <a:pt x="952074" y="137935"/>
                </a:lnTo>
                <a:lnTo>
                  <a:pt x="966411" y="130168"/>
                </a:lnTo>
                <a:lnTo>
                  <a:pt x="972284" y="122110"/>
                </a:lnTo>
                <a:lnTo>
                  <a:pt x="931303" y="122110"/>
                </a:lnTo>
                <a:lnTo>
                  <a:pt x="928090" y="121780"/>
                </a:lnTo>
                <a:lnTo>
                  <a:pt x="924534" y="121615"/>
                </a:lnTo>
                <a:lnTo>
                  <a:pt x="924534" y="84683"/>
                </a:lnTo>
                <a:lnTo>
                  <a:pt x="929043" y="84200"/>
                </a:lnTo>
                <a:lnTo>
                  <a:pt x="932434" y="83883"/>
                </a:lnTo>
                <a:lnTo>
                  <a:pt x="973964" y="83883"/>
                </a:lnTo>
                <a:lnTo>
                  <a:pt x="968225" y="75266"/>
                </a:lnTo>
                <a:lnTo>
                  <a:pt x="955337" y="67916"/>
                </a:lnTo>
                <a:lnTo>
                  <a:pt x="942744" y="66128"/>
                </a:lnTo>
                <a:lnTo>
                  <a:pt x="924534" y="66128"/>
                </a:lnTo>
                <a:lnTo>
                  <a:pt x="924534" y="27419"/>
                </a:lnTo>
                <a:close/>
              </a:path>
              <a:path w="1141095" h="142240">
                <a:moveTo>
                  <a:pt x="973964" y="83883"/>
                </a:moveTo>
                <a:lnTo>
                  <a:pt x="935507" y="83883"/>
                </a:lnTo>
                <a:lnTo>
                  <a:pt x="944785" y="85054"/>
                </a:lnTo>
                <a:lnTo>
                  <a:pt x="951674" y="88538"/>
                </a:lnTo>
                <a:lnTo>
                  <a:pt x="955963" y="94288"/>
                </a:lnTo>
                <a:lnTo>
                  <a:pt x="957440" y="102260"/>
                </a:lnTo>
                <a:lnTo>
                  <a:pt x="956003" y="110944"/>
                </a:lnTo>
                <a:lnTo>
                  <a:pt x="951752" y="117147"/>
                </a:lnTo>
                <a:lnTo>
                  <a:pt x="944779" y="120869"/>
                </a:lnTo>
                <a:lnTo>
                  <a:pt x="935177" y="122110"/>
                </a:lnTo>
                <a:lnTo>
                  <a:pt x="972284" y="122110"/>
                </a:lnTo>
                <a:lnTo>
                  <a:pt x="975335" y="117924"/>
                </a:lnTo>
                <a:lnTo>
                  <a:pt x="978408" y="101777"/>
                </a:lnTo>
                <a:lnTo>
                  <a:pt x="975880" y="86760"/>
                </a:lnTo>
                <a:lnTo>
                  <a:pt x="973964" y="83883"/>
                </a:lnTo>
                <a:close/>
              </a:path>
              <a:path w="1141095" h="142240">
                <a:moveTo>
                  <a:pt x="937107" y="65328"/>
                </a:moveTo>
                <a:lnTo>
                  <a:pt x="933881" y="65328"/>
                </a:lnTo>
                <a:lnTo>
                  <a:pt x="929525" y="65493"/>
                </a:lnTo>
                <a:lnTo>
                  <a:pt x="924534" y="66128"/>
                </a:lnTo>
                <a:lnTo>
                  <a:pt x="942744" y="66128"/>
                </a:lnTo>
                <a:lnTo>
                  <a:pt x="937107" y="65328"/>
                </a:lnTo>
                <a:close/>
              </a:path>
              <a:path w="1141095" h="142240">
                <a:moveTo>
                  <a:pt x="1012774" y="27419"/>
                </a:moveTo>
                <a:lnTo>
                  <a:pt x="993089" y="27419"/>
                </a:lnTo>
                <a:lnTo>
                  <a:pt x="993089" y="140334"/>
                </a:lnTo>
                <a:lnTo>
                  <a:pt x="1012774" y="140334"/>
                </a:lnTo>
                <a:lnTo>
                  <a:pt x="1012774" y="27419"/>
                </a:lnTo>
                <a:close/>
              </a:path>
              <a:path w="1141095" h="142240">
                <a:moveTo>
                  <a:pt x="1080503" y="0"/>
                </a:moveTo>
                <a:lnTo>
                  <a:pt x="1061961" y="0"/>
                </a:lnTo>
                <a:lnTo>
                  <a:pt x="1064741" y="9359"/>
                </a:lnTo>
                <a:lnTo>
                  <a:pt x="1071251" y="16681"/>
                </a:lnTo>
                <a:lnTo>
                  <a:pt x="1081170" y="21399"/>
                </a:lnTo>
                <a:lnTo>
                  <a:pt x="1094219" y="23075"/>
                </a:lnTo>
                <a:lnTo>
                  <a:pt x="1106544" y="21420"/>
                </a:lnTo>
                <a:lnTo>
                  <a:pt x="1116409" y="16738"/>
                </a:lnTo>
                <a:lnTo>
                  <a:pt x="1123040" y="9456"/>
                </a:lnTo>
                <a:lnTo>
                  <a:pt x="1086154" y="9359"/>
                </a:lnTo>
                <a:lnTo>
                  <a:pt x="1081786" y="6299"/>
                </a:lnTo>
                <a:lnTo>
                  <a:pt x="1080503" y="0"/>
                </a:lnTo>
                <a:close/>
              </a:path>
              <a:path w="1141095" h="142240">
                <a:moveTo>
                  <a:pt x="1125664" y="0"/>
                </a:moveTo>
                <a:lnTo>
                  <a:pt x="1107122" y="0"/>
                </a:lnTo>
                <a:lnTo>
                  <a:pt x="1106474" y="6946"/>
                </a:lnTo>
                <a:lnTo>
                  <a:pt x="1101471" y="9359"/>
                </a:lnTo>
                <a:lnTo>
                  <a:pt x="1123067" y="9359"/>
                </a:lnTo>
                <a:lnTo>
                  <a:pt x="1125664" y="0"/>
                </a:lnTo>
                <a:close/>
              </a:path>
              <a:path w="1141095" h="142240">
                <a:moveTo>
                  <a:pt x="1063891" y="27419"/>
                </a:moveTo>
                <a:lnTo>
                  <a:pt x="1044054" y="27419"/>
                </a:lnTo>
                <a:lnTo>
                  <a:pt x="1044054" y="140334"/>
                </a:lnTo>
                <a:lnTo>
                  <a:pt x="1061478" y="140334"/>
                </a:lnTo>
                <a:lnTo>
                  <a:pt x="1085539" y="107746"/>
                </a:lnTo>
                <a:lnTo>
                  <a:pt x="1063891" y="107746"/>
                </a:lnTo>
                <a:lnTo>
                  <a:pt x="1063891" y="27419"/>
                </a:lnTo>
                <a:close/>
              </a:path>
              <a:path w="1141095" h="142240">
                <a:moveTo>
                  <a:pt x="1140510" y="60159"/>
                </a:moveTo>
                <a:lnTo>
                  <a:pt x="1120673" y="60159"/>
                </a:lnTo>
                <a:lnTo>
                  <a:pt x="1120673" y="140334"/>
                </a:lnTo>
                <a:lnTo>
                  <a:pt x="1140510" y="140334"/>
                </a:lnTo>
                <a:lnTo>
                  <a:pt x="1140510" y="60159"/>
                </a:lnTo>
                <a:close/>
              </a:path>
              <a:path w="1141095" h="142240">
                <a:moveTo>
                  <a:pt x="1140510" y="27419"/>
                </a:moveTo>
                <a:lnTo>
                  <a:pt x="1123086" y="27419"/>
                </a:lnTo>
                <a:lnTo>
                  <a:pt x="1063891" y="107746"/>
                </a:lnTo>
                <a:lnTo>
                  <a:pt x="1085539" y="107746"/>
                </a:lnTo>
                <a:lnTo>
                  <a:pt x="1120673" y="60159"/>
                </a:lnTo>
                <a:lnTo>
                  <a:pt x="1140510" y="60159"/>
                </a:lnTo>
                <a:lnTo>
                  <a:pt x="1140510" y="2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69656" y="1454480"/>
            <a:ext cx="511809" cy="133985"/>
          </a:xfrm>
          <a:custGeom>
            <a:avLst/>
            <a:gdLst/>
            <a:ahLst/>
            <a:cxnLst/>
            <a:rect l="l" t="t" r="r" b="b"/>
            <a:pathLst>
              <a:path w="511809" h="133984">
                <a:moveTo>
                  <a:pt x="19850" y="317"/>
                </a:moveTo>
                <a:lnTo>
                  <a:pt x="0" y="317"/>
                </a:lnTo>
                <a:lnTo>
                  <a:pt x="0" y="113233"/>
                </a:lnTo>
                <a:lnTo>
                  <a:pt x="85978" y="113233"/>
                </a:lnTo>
                <a:lnTo>
                  <a:pt x="85978" y="133388"/>
                </a:lnTo>
                <a:lnTo>
                  <a:pt x="104520" y="133388"/>
                </a:lnTo>
                <a:lnTo>
                  <a:pt x="104520" y="94691"/>
                </a:lnTo>
                <a:lnTo>
                  <a:pt x="19850" y="94691"/>
                </a:lnTo>
                <a:lnTo>
                  <a:pt x="19850" y="317"/>
                </a:lnTo>
                <a:close/>
              </a:path>
              <a:path w="511809" h="133984">
                <a:moveTo>
                  <a:pt x="89192" y="317"/>
                </a:moveTo>
                <a:lnTo>
                  <a:pt x="69367" y="317"/>
                </a:lnTo>
                <a:lnTo>
                  <a:pt x="69367" y="94691"/>
                </a:lnTo>
                <a:lnTo>
                  <a:pt x="89192" y="94691"/>
                </a:lnTo>
                <a:lnTo>
                  <a:pt x="89192" y="317"/>
                </a:lnTo>
                <a:close/>
              </a:path>
              <a:path w="511809" h="133984">
                <a:moveTo>
                  <a:pt x="189522" y="317"/>
                </a:moveTo>
                <a:lnTo>
                  <a:pt x="124193" y="317"/>
                </a:lnTo>
                <a:lnTo>
                  <a:pt x="124193" y="113233"/>
                </a:lnTo>
                <a:lnTo>
                  <a:pt x="191134" y="113233"/>
                </a:lnTo>
                <a:lnTo>
                  <a:pt x="191134" y="94691"/>
                </a:lnTo>
                <a:lnTo>
                  <a:pt x="144043" y="94691"/>
                </a:lnTo>
                <a:lnTo>
                  <a:pt x="144043" y="65481"/>
                </a:lnTo>
                <a:lnTo>
                  <a:pt x="184683" y="65481"/>
                </a:lnTo>
                <a:lnTo>
                  <a:pt x="184683" y="46939"/>
                </a:lnTo>
                <a:lnTo>
                  <a:pt x="144043" y="46939"/>
                </a:lnTo>
                <a:lnTo>
                  <a:pt x="144043" y="18872"/>
                </a:lnTo>
                <a:lnTo>
                  <a:pt x="189522" y="18872"/>
                </a:lnTo>
                <a:lnTo>
                  <a:pt x="189522" y="317"/>
                </a:lnTo>
                <a:close/>
              </a:path>
              <a:path w="511809" h="133984">
                <a:moveTo>
                  <a:pt x="236778" y="317"/>
                </a:moveTo>
                <a:lnTo>
                  <a:pt x="216941" y="317"/>
                </a:lnTo>
                <a:lnTo>
                  <a:pt x="216941" y="113233"/>
                </a:lnTo>
                <a:lnTo>
                  <a:pt x="236778" y="113233"/>
                </a:lnTo>
                <a:lnTo>
                  <a:pt x="236778" y="65011"/>
                </a:lnTo>
                <a:lnTo>
                  <a:pt x="308076" y="65011"/>
                </a:lnTo>
                <a:lnTo>
                  <a:pt x="308076" y="46456"/>
                </a:lnTo>
                <a:lnTo>
                  <a:pt x="236778" y="46456"/>
                </a:lnTo>
                <a:lnTo>
                  <a:pt x="236778" y="317"/>
                </a:lnTo>
                <a:close/>
              </a:path>
              <a:path w="511809" h="133984">
                <a:moveTo>
                  <a:pt x="308076" y="65011"/>
                </a:moveTo>
                <a:lnTo>
                  <a:pt x="288391" y="65011"/>
                </a:lnTo>
                <a:lnTo>
                  <a:pt x="288391" y="113233"/>
                </a:lnTo>
                <a:lnTo>
                  <a:pt x="308076" y="113233"/>
                </a:lnTo>
                <a:lnTo>
                  <a:pt x="308076" y="65011"/>
                </a:lnTo>
                <a:close/>
              </a:path>
              <a:path w="511809" h="133984">
                <a:moveTo>
                  <a:pt x="308076" y="317"/>
                </a:moveTo>
                <a:lnTo>
                  <a:pt x="288391" y="317"/>
                </a:lnTo>
                <a:lnTo>
                  <a:pt x="288391" y="46456"/>
                </a:lnTo>
                <a:lnTo>
                  <a:pt x="308076" y="46456"/>
                </a:lnTo>
                <a:lnTo>
                  <a:pt x="308076" y="317"/>
                </a:lnTo>
                <a:close/>
              </a:path>
              <a:path w="511809" h="133984">
                <a:moveTo>
                  <a:pt x="381787" y="18872"/>
                </a:moveTo>
                <a:lnTo>
                  <a:pt x="361949" y="18872"/>
                </a:lnTo>
                <a:lnTo>
                  <a:pt x="361949" y="113233"/>
                </a:lnTo>
                <a:lnTo>
                  <a:pt x="381787" y="113233"/>
                </a:lnTo>
                <a:lnTo>
                  <a:pt x="381787" y="18872"/>
                </a:lnTo>
                <a:close/>
              </a:path>
              <a:path w="511809" h="133984">
                <a:moveTo>
                  <a:pt x="418401" y="317"/>
                </a:moveTo>
                <a:lnTo>
                  <a:pt x="325323" y="317"/>
                </a:lnTo>
                <a:lnTo>
                  <a:pt x="325323" y="18872"/>
                </a:lnTo>
                <a:lnTo>
                  <a:pt x="418401" y="18872"/>
                </a:lnTo>
                <a:lnTo>
                  <a:pt x="418401" y="317"/>
                </a:lnTo>
                <a:close/>
              </a:path>
              <a:path w="511809" h="133984">
                <a:moveTo>
                  <a:pt x="467753" y="0"/>
                </a:moveTo>
                <a:lnTo>
                  <a:pt x="435660" y="317"/>
                </a:lnTo>
                <a:lnTo>
                  <a:pt x="435660" y="113233"/>
                </a:lnTo>
                <a:lnTo>
                  <a:pt x="455485" y="113233"/>
                </a:lnTo>
                <a:lnTo>
                  <a:pt x="455485" y="72428"/>
                </a:lnTo>
                <a:lnTo>
                  <a:pt x="473011" y="72428"/>
                </a:lnTo>
                <a:lnTo>
                  <a:pt x="487983" y="69888"/>
                </a:lnTo>
                <a:lnTo>
                  <a:pt x="500918" y="61799"/>
                </a:lnTo>
                <a:lnTo>
                  <a:pt x="505939" y="54355"/>
                </a:lnTo>
                <a:lnTo>
                  <a:pt x="465010" y="54355"/>
                </a:lnTo>
                <a:lnTo>
                  <a:pt x="460171" y="54025"/>
                </a:lnTo>
                <a:lnTo>
                  <a:pt x="455485" y="53555"/>
                </a:lnTo>
                <a:lnTo>
                  <a:pt x="455485" y="18872"/>
                </a:lnTo>
                <a:lnTo>
                  <a:pt x="465658" y="18554"/>
                </a:lnTo>
                <a:lnTo>
                  <a:pt x="506662" y="18554"/>
                </a:lnTo>
                <a:lnTo>
                  <a:pt x="502069" y="11190"/>
                </a:lnTo>
                <a:lnTo>
                  <a:pt x="488599" y="3062"/>
                </a:lnTo>
                <a:lnTo>
                  <a:pt x="467753" y="0"/>
                </a:lnTo>
                <a:close/>
              </a:path>
              <a:path w="511809" h="133984">
                <a:moveTo>
                  <a:pt x="473011" y="72428"/>
                </a:moveTo>
                <a:lnTo>
                  <a:pt x="455485" y="72428"/>
                </a:lnTo>
                <a:lnTo>
                  <a:pt x="460336" y="72910"/>
                </a:lnTo>
                <a:lnTo>
                  <a:pt x="470166" y="72910"/>
                </a:lnTo>
                <a:lnTo>
                  <a:pt x="473011" y="72428"/>
                </a:lnTo>
                <a:close/>
              </a:path>
              <a:path w="511809" h="133984">
                <a:moveTo>
                  <a:pt x="506662" y="18554"/>
                </a:moveTo>
                <a:lnTo>
                  <a:pt x="469684" y="18554"/>
                </a:lnTo>
                <a:lnTo>
                  <a:pt x="478653" y="19645"/>
                </a:lnTo>
                <a:lnTo>
                  <a:pt x="485173" y="22928"/>
                </a:lnTo>
                <a:lnTo>
                  <a:pt x="489152" y="28418"/>
                </a:lnTo>
                <a:lnTo>
                  <a:pt x="490499" y="36131"/>
                </a:lnTo>
                <a:lnTo>
                  <a:pt x="488878" y="44283"/>
                </a:lnTo>
                <a:lnTo>
                  <a:pt x="484428" y="49958"/>
                </a:lnTo>
                <a:lnTo>
                  <a:pt x="477769" y="53276"/>
                </a:lnTo>
                <a:lnTo>
                  <a:pt x="469518" y="54355"/>
                </a:lnTo>
                <a:lnTo>
                  <a:pt x="505939" y="54355"/>
                </a:lnTo>
                <a:lnTo>
                  <a:pt x="508801" y="50113"/>
                </a:lnTo>
                <a:lnTo>
                  <a:pt x="511467" y="36296"/>
                </a:lnTo>
                <a:lnTo>
                  <a:pt x="509308" y="22797"/>
                </a:lnTo>
                <a:lnTo>
                  <a:pt x="506662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85662" y="1142504"/>
            <a:ext cx="63500" cy="20320"/>
          </a:xfrm>
          <a:custGeom>
            <a:avLst/>
            <a:gdLst/>
            <a:ahLst/>
            <a:cxnLst/>
            <a:rect l="l" t="t" r="r" b="b"/>
            <a:pathLst>
              <a:path w="63500" h="20319">
                <a:moveTo>
                  <a:pt x="0" y="0"/>
                </a:moveTo>
                <a:lnTo>
                  <a:pt x="9613" y="20065"/>
                </a:lnTo>
                <a:lnTo>
                  <a:pt x="6336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9264" y="1142504"/>
            <a:ext cx="46355" cy="37465"/>
          </a:xfrm>
          <a:custGeom>
            <a:avLst/>
            <a:gdLst/>
            <a:ahLst/>
            <a:cxnLst/>
            <a:rect l="l" t="t" r="r" b="b"/>
            <a:pathLst>
              <a:path w="46354" h="37465">
                <a:moveTo>
                  <a:pt x="36398" y="0"/>
                </a:moveTo>
                <a:lnTo>
                  <a:pt x="0" y="37122"/>
                </a:lnTo>
                <a:lnTo>
                  <a:pt x="46012" y="20078"/>
                </a:lnTo>
                <a:lnTo>
                  <a:pt x="36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90411" y="1147229"/>
            <a:ext cx="165735" cy="62230"/>
          </a:xfrm>
          <a:custGeom>
            <a:avLst/>
            <a:gdLst/>
            <a:ahLst/>
            <a:cxnLst/>
            <a:rect l="l" t="t" r="r" b="b"/>
            <a:pathLst>
              <a:path w="165735" h="62230">
                <a:moveTo>
                  <a:pt x="121500" y="0"/>
                </a:moveTo>
                <a:lnTo>
                  <a:pt x="0" y="46786"/>
                </a:lnTo>
                <a:lnTo>
                  <a:pt x="165582" y="61709"/>
                </a:lnTo>
                <a:lnTo>
                  <a:pt x="12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82486" y="1142542"/>
            <a:ext cx="101600" cy="26034"/>
          </a:xfrm>
          <a:custGeom>
            <a:avLst/>
            <a:gdLst/>
            <a:ahLst/>
            <a:cxnLst/>
            <a:rect l="l" t="t" r="r" b="b"/>
            <a:pathLst>
              <a:path w="101600" h="26034">
                <a:moveTo>
                  <a:pt x="100990" y="0"/>
                </a:moveTo>
                <a:lnTo>
                  <a:pt x="0" y="0"/>
                </a:lnTo>
                <a:lnTo>
                  <a:pt x="35204" y="25908"/>
                </a:lnTo>
                <a:lnTo>
                  <a:pt x="10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1243" y="1246936"/>
            <a:ext cx="118008" cy="1400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17690" y="1142542"/>
            <a:ext cx="67310" cy="55244"/>
          </a:xfrm>
          <a:custGeom>
            <a:avLst/>
            <a:gdLst/>
            <a:ahLst/>
            <a:cxnLst/>
            <a:rect l="l" t="t" r="r" b="b"/>
            <a:pathLst>
              <a:path w="67310" h="55244">
                <a:moveTo>
                  <a:pt x="66801" y="0"/>
                </a:moveTo>
                <a:lnTo>
                  <a:pt x="65785" y="0"/>
                </a:lnTo>
                <a:lnTo>
                  <a:pt x="0" y="25908"/>
                </a:lnTo>
                <a:lnTo>
                  <a:pt x="39979" y="55168"/>
                </a:lnTo>
                <a:lnTo>
                  <a:pt x="6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97994" y="1437157"/>
            <a:ext cx="103784" cy="133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28994" y="1265936"/>
            <a:ext cx="154940" cy="113030"/>
          </a:xfrm>
          <a:custGeom>
            <a:avLst/>
            <a:gdLst/>
            <a:ahLst/>
            <a:cxnLst/>
            <a:rect l="l" t="t" r="r" b="b"/>
            <a:pathLst>
              <a:path w="154939" h="113030">
                <a:moveTo>
                  <a:pt x="61734" y="0"/>
                </a:moveTo>
                <a:lnTo>
                  <a:pt x="0" y="96380"/>
                </a:lnTo>
                <a:lnTo>
                  <a:pt x="154571" y="112712"/>
                </a:lnTo>
                <a:lnTo>
                  <a:pt x="6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58229" y="1362329"/>
            <a:ext cx="225425" cy="110489"/>
          </a:xfrm>
          <a:custGeom>
            <a:avLst/>
            <a:gdLst/>
            <a:ahLst/>
            <a:cxnLst/>
            <a:rect l="l" t="t" r="r" b="b"/>
            <a:pathLst>
              <a:path w="225425" h="110490">
                <a:moveTo>
                  <a:pt x="70751" y="0"/>
                </a:moveTo>
                <a:lnTo>
                  <a:pt x="0" y="110261"/>
                </a:lnTo>
                <a:lnTo>
                  <a:pt x="225310" y="16344"/>
                </a:lnTo>
                <a:lnTo>
                  <a:pt x="70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30366" y="1463903"/>
            <a:ext cx="217804" cy="140970"/>
          </a:xfrm>
          <a:custGeom>
            <a:avLst/>
            <a:gdLst/>
            <a:ahLst/>
            <a:cxnLst/>
            <a:rect l="l" t="t" r="r" b="b"/>
            <a:pathLst>
              <a:path w="217804" h="140969">
                <a:moveTo>
                  <a:pt x="0" y="0"/>
                </a:moveTo>
                <a:lnTo>
                  <a:pt x="0" y="140538"/>
                </a:lnTo>
                <a:lnTo>
                  <a:pt x="217792" y="49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86640" y="1554429"/>
            <a:ext cx="228028" cy="130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81966" y="1271689"/>
            <a:ext cx="163195" cy="66675"/>
          </a:xfrm>
          <a:custGeom>
            <a:avLst/>
            <a:gdLst/>
            <a:ahLst/>
            <a:cxnLst/>
            <a:rect l="l" t="t" r="r" b="b"/>
            <a:pathLst>
              <a:path w="163195" h="66675">
                <a:moveTo>
                  <a:pt x="128054" y="0"/>
                </a:moveTo>
                <a:lnTo>
                  <a:pt x="0" y="49999"/>
                </a:lnTo>
                <a:lnTo>
                  <a:pt x="163195" y="66662"/>
                </a:lnTo>
                <a:lnTo>
                  <a:pt x="128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81966" y="1321688"/>
            <a:ext cx="163195" cy="74295"/>
          </a:xfrm>
          <a:custGeom>
            <a:avLst/>
            <a:gdLst/>
            <a:ahLst/>
            <a:cxnLst/>
            <a:rect l="l" t="t" r="r" b="b"/>
            <a:pathLst>
              <a:path w="163195" h="74294">
                <a:moveTo>
                  <a:pt x="0" y="0"/>
                </a:moveTo>
                <a:lnTo>
                  <a:pt x="20281" y="74282"/>
                </a:lnTo>
                <a:lnTo>
                  <a:pt x="163195" y="16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700538"/>
            <a:ext cx="40805" cy="64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700" y="1754060"/>
            <a:ext cx="40858" cy="11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15913" y="692188"/>
            <a:ext cx="16878" cy="380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>
            <a:spLocks noGrp="1"/>
          </p:cNvSpPr>
          <p:nvPr>
            <p:ph type="title"/>
          </p:nvPr>
        </p:nvSpPr>
        <p:spPr>
          <a:xfrm>
            <a:off x="449858" y="1047953"/>
            <a:ext cx="72555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381F19"/>
                </a:solidFill>
                <a:latin typeface="Arial"/>
                <a:cs typeface="Arial"/>
              </a:rPr>
              <a:t>ЭФФЕКТЫ </a:t>
            </a:r>
            <a:r>
              <a:rPr sz="2400" b="1" spc="50" dirty="0">
                <a:solidFill>
                  <a:srgbClr val="381F19"/>
                </a:solidFill>
                <a:latin typeface="Arial"/>
                <a:cs typeface="Arial"/>
              </a:rPr>
              <a:t>ГОСУДАРСТВЕННОЙ</a:t>
            </a:r>
            <a:r>
              <a:rPr sz="2400" b="1" spc="9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381F19"/>
                </a:solidFill>
                <a:latin typeface="Arial"/>
                <a:cs typeface="Arial"/>
              </a:rPr>
              <a:t>ПОДДЕРЖКИ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5991504" y="5176469"/>
            <a:ext cx="1649730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5715">
              <a:lnSpc>
                <a:spcPct val="1338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СНГ  </a:t>
            </a:r>
            <a:r>
              <a:rPr sz="1400" spc="-40" dirty="0">
                <a:latin typeface="Arial"/>
                <a:cs typeface="Arial"/>
              </a:rPr>
              <a:t>АТР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400" spc="5" dirty="0">
                <a:latin typeface="Arial"/>
                <a:cs typeface="Arial"/>
              </a:rPr>
              <a:t>Африка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33800"/>
              </a:lnSpc>
            </a:pPr>
            <a:r>
              <a:rPr sz="1400" spc="-5" dirty="0">
                <a:latin typeface="Arial"/>
                <a:cs typeface="Arial"/>
              </a:rPr>
              <a:t>Латинская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Америка  </a:t>
            </a:r>
            <a:r>
              <a:rPr sz="1400" spc="-10" dirty="0">
                <a:latin typeface="Arial"/>
                <a:cs typeface="Arial"/>
              </a:rPr>
              <a:t>Ближний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Восток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1071956" y="5220030"/>
            <a:ext cx="1477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Машиностроение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548052" y="6323851"/>
            <a:ext cx="1193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uFill>
                  <a:solidFill>
                    <a:srgbClr val="381F1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90" dirty="0">
                <a:uFill>
                  <a:solidFill>
                    <a:srgbClr val="381F19"/>
                  </a:solidFill>
                </a:u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071956" y="5541136"/>
            <a:ext cx="1838960" cy="127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9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Металлургия  </a:t>
            </a:r>
            <a:r>
              <a:rPr sz="1400" dirty="0">
                <a:latin typeface="Arial"/>
                <a:cs typeface="Arial"/>
              </a:rPr>
              <a:t>Химический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комплекс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5" dirty="0">
                <a:latin typeface="Arial"/>
                <a:cs typeface="Arial"/>
              </a:rPr>
              <a:t>(Минпромторг </a:t>
            </a:r>
            <a:r>
              <a:rPr sz="1100" spc="-15" dirty="0">
                <a:latin typeface="Arial"/>
                <a:cs typeface="Arial"/>
              </a:rPr>
              <a:t>России </a:t>
            </a:r>
            <a:r>
              <a:rPr sz="1100" dirty="0">
                <a:latin typeface="Arial"/>
                <a:cs typeface="Arial"/>
              </a:rPr>
              <a:t>+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Минэнерго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России)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latin typeface="Arial"/>
                <a:cs typeface="Arial"/>
              </a:rPr>
              <a:t>Лес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1072000" y="6972586"/>
            <a:ext cx="1621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Фарма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косметика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5626798" y="5317947"/>
            <a:ext cx="273050" cy="99695"/>
          </a:xfrm>
          <a:custGeom>
            <a:avLst/>
            <a:gdLst/>
            <a:ahLst/>
            <a:cxnLst/>
            <a:rect l="l" t="t" r="r" b="b"/>
            <a:pathLst>
              <a:path w="273050" h="99695">
                <a:moveTo>
                  <a:pt x="0" y="0"/>
                </a:moveTo>
                <a:lnTo>
                  <a:pt x="0" y="99453"/>
                </a:lnTo>
                <a:lnTo>
                  <a:pt x="272656" y="99453"/>
                </a:lnTo>
                <a:lnTo>
                  <a:pt x="272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A56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26798" y="5615241"/>
            <a:ext cx="273050" cy="99695"/>
          </a:xfrm>
          <a:custGeom>
            <a:avLst/>
            <a:gdLst/>
            <a:ahLst/>
            <a:cxnLst/>
            <a:rect l="l" t="t" r="r" b="b"/>
            <a:pathLst>
              <a:path w="273050" h="99695">
                <a:moveTo>
                  <a:pt x="0" y="0"/>
                </a:moveTo>
                <a:lnTo>
                  <a:pt x="0" y="99453"/>
                </a:lnTo>
                <a:lnTo>
                  <a:pt x="272656" y="99453"/>
                </a:lnTo>
                <a:lnTo>
                  <a:pt x="272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3B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626798" y="5896343"/>
            <a:ext cx="273050" cy="99695"/>
          </a:xfrm>
          <a:custGeom>
            <a:avLst/>
            <a:gdLst/>
            <a:ahLst/>
            <a:cxnLst/>
            <a:rect l="l" t="t" r="r" b="b"/>
            <a:pathLst>
              <a:path w="273050" h="99695">
                <a:moveTo>
                  <a:pt x="0" y="0"/>
                </a:moveTo>
                <a:lnTo>
                  <a:pt x="0" y="99453"/>
                </a:lnTo>
                <a:lnTo>
                  <a:pt x="272656" y="99453"/>
                </a:lnTo>
                <a:lnTo>
                  <a:pt x="272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875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626798" y="6177445"/>
            <a:ext cx="273050" cy="99695"/>
          </a:xfrm>
          <a:custGeom>
            <a:avLst/>
            <a:gdLst/>
            <a:ahLst/>
            <a:cxnLst/>
            <a:rect l="l" t="t" r="r" b="b"/>
            <a:pathLst>
              <a:path w="273050" h="99695">
                <a:moveTo>
                  <a:pt x="0" y="0"/>
                </a:moveTo>
                <a:lnTo>
                  <a:pt x="0" y="99453"/>
                </a:lnTo>
                <a:lnTo>
                  <a:pt x="272656" y="99453"/>
                </a:lnTo>
                <a:lnTo>
                  <a:pt x="272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3E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626798" y="6467216"/>
            <a:ext cx="273050" cy="99695"/>
          </a:xfrm>
          <a:custGeom>
            <a:avLst/>
            <a:gdLst/>
            <a:ahLst/>
            <a:cxnLst/>
            <a:rect l="l" t="t" r="r" b="b"/>
            <a:pathLst>
              <a:path w="273050" h="99695">
                <a:moveTo>
                  <a:pt x="0" y="0"/>
                </a:moveTo>
                <a:lnTo>
                  <a:pt x="0" y="99453"/>
                </a:lnTo>
                <a:lnTo>
                  <a:pt x="272656" y="99453"/>
                </a:lnTo>
                <a:lnTo>
                  <a:pt x="272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3B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881704" y="5356656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9" y="0"/>
                </a:lnTo>
              </a:path>
            </a:pathLst>
          </a:custGeom>
          <a:ln w="25400">
            <a:solidFill>
              <a:srgbClr val="00A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881704" y="5764910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9" y="0"/>
                </a:lnTo>
              </a:path>
            </a:pathLst>
          </a:custGeom>
          <a:ln w="25400">
            <a:solidFill>
              <a:srgbClr val="00A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881704" y="6184010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99" y="0"/>
                </a:lnTo>
              </a:path>
            </a:pathLst>
          </a:custGeom>
          <a:ln w="25400">
            <a:solidFill>
              <a:srgbClr val="00A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5" name="object 295"/>
          <p:cNvGraphicFramePr>
            <a:graphicFrameLocks noGrp="1"/>
          </p:cNvGraphicFramePr>
          <p:nvPr/>
        </p:nvGraphicFramePr>
        <p:xfrm>
          <a:off x="2993402" y="4894211"/>
          <a:ext cx="2158998" cy="2418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FCF5F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 rowSpan="3"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33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solidFill>
                      <a:srgbClr val="FCF5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D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solidFill>
                      <a:srgbClr val="FCF5F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 rowSpan="3"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FCF5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D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FCF5F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305">
                <a:tc rowSpan="3"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20,7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FCF5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37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D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FCF5F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ADF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804">
                <a:tc rowSpan="3"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9,5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solidFill>
                      <a:srgbClr val="FCF5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ADF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ADF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D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solidFill>
                      <a:srgbClr val="FCF5F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ADF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65">
                <a:tc rowSpan="3"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1,4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solidFill>
                      <a:srgbClr val="FCF5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ADF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ADF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D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solidFill>
                      <a:srgbClr val="FCF5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96" name="object 296"/>
          <p:cNvSpPr/>
          <p:nvPr/>
        </p:nvSpPr>
        <p:spPr>
          <a:xfrm>
            <a:off x="617410" y="5198161"/>
            <a:ext cx="282575" cy="119380"/>
          </a:xfrm>
          <a:custGeom>
            <a:avLst/>
            <a:gdLst/>
            <a:ahLst/>
            <a:cxnLst/>
            <a:rect l="l" t="t" r="r" b="b"/>
            <a:pathLst>
              <a:path w="282575" h="119379">
                <a:moveTo>
                  <a:pt x="174790" y="119278"/>
                </a:moveTo>
                <a:lnTo>
                  <a:pt x="276212" y="119278"/>
                </a:lnTo>
                <a:lnTo>
                  <a:pt x="282422" y="88747"/>
                </a:lnTo>
                <a:lnTo>
                  <a:pt x="280360" y="76305"/>
                </a:lnTo>
                <a:lnTo>
                  <a:pt x="274500" y="66144"/>
                </a:lnTo>
                <a:lnTo>
                  <a:pt x="265331" y="59293"/>
                </a:lnTo>
                <a:lnTo>
                  <a:pt x="253339" y="56781"/>
                </a:lnTo>
                <a:lnTo>
                  <a:pt x="218033" y="56781"/>
                </a:lnTo>
                <a:lnTo>
                  <a:pt x="173596" y="11976"/>
                </a:lnTo>
                <a:lnTo>
                  <a:pt x="167421" y="6874"/>
                </a:lnTo>
                <a:lnTo>
                  <a:pt x="160434" y="3116"/>
                </a:lnTo>
                <a:lnTo>
                  <a:pt x="152849" y="794"/>
                </a:lnTo>
                <a:lnTo>
                  <a:pt x="144881" y="0"/>
                </a:lnTo>
                <a:lnTo>
                  <a:pt x="24968" y="0"/>
                </a:lnTo>
                <a:lnTo>
                  <a:pt x="10159" y="56781"/>
                </a:lnTo>
                <a:lnTo>
                  <a:pt x="0" y="95491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06701" y="5286146"/>
            <a:ext cx="63512" cy="63525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27566" y="5254942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20787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58239" y="5317235"/>
            <a:ext cx="344805" cy="142875"/>
          </a:xfrm>
          <a:custGeom>
            <a:avLst/>
            <a:gdLst/>
            <a:ahLst/>
            <a:cxnLst/>
            <a:rect l="l" t="t" r="r" b="b"/>
            <a:pathLst>
              <a:path w="344805" h="142875">
                <a:moveTo>
                  <a:pt x="180378" y="0"/>
                </a:moveTo>
                <a:lnTo>
                  <a:pt x="37249" y="0"/>
                </a:lnTo>
                <a:lnTo>
                  <a:pt x="19583" y="67779"/>
                </a:lnTo>
                <a:lnTo>
                  <a:pt x="0" y="142379"/>
                </a:lnTo>
                <a:lnTo>
                  <a:pt x="337159" y="142379"/>
                </a:lnTo>
                <a:lnTo>
                  <a:pt x="344563" y="105930"/>
                </a:lnTo>
                <a:lnTo>
                  <a:pt x="342103" y="91081"/>
                </a:lnTo>
                <a:lnTo>
                  <a:pt x="335110" y="78954"/>
                </a:lnTo>
                <a:lnTo>
                  <a:pt x="324166" y="70778"/>
                </a:lnTo>
                <a:lnTo>
                  <a:pt x="309854" y="67779"/>
                </a:lnTo>
                <a:lnTo>
                  <a:pt x="267703" y="67779"/>
                </a:lnTo>
                <a:lnTo>
                  <a:pt x="214668" y="14287"/>
                </a:lnTo>
                <a:lnTo>
                  <a:pt x="207295" y="8202"/>
                </a:lnTo>
                <a:lnTo>
                  <a:pt x="198951" y="3719"/>
                </a:lnTo>
                <a:lnTo>
                  <a:pt x="189893" y="948"/>
                </a:lnTo>
                <a:lnTo>
                  <a:pt x="180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58239" y="5317235"/>
            <a:ext cx="344805" cy="142875"/>
          </a:xfrm>
          <a:custGeom>
            <a:avLst/>
            <a:gdLst/>
            <a:ahLst/>
            <a:cxnLst/>
            <a:rect l="l" t="t" r="r" b="b"/>
            <a:pathLst>
              <a:path w="344805" h="142875">
                <a:moveTo>
                  <a:pt x="0" y="142379"/>
                </a:moveTo>
                <a:lnTo>
                  <a:pt x="337159" y="142379"/>
                </a:lnTo>
                <a:lnTo>
                  <a:pt x="344563" y="105930"/>
                </a:lnTo>
                <a:lnTo>
                  <a:pt x="342103" y="91081"/>
                </a:lnTo>
                <a:lnTo>
                  <a:pt x="335110" y="78954"/>
                </a:lnTo>
                <a:lnTo>
                  <a:pt x="324166" y="70778"/>
                </a:lnTo>
                <a:lnTo>
                  <a:pt x="309854" y="67779"/>
                </a:lnTo>
                <a:lnTo>
                  <a:pt x="267703" y="67779"/>
                </a:lnTo>
                <a:lnTo>
                  <a:pt x="214668" y="14287"/>
                </a:lnTo>
                <a:lnTo>
                  <a:pt x="207295" y="8202"/>
                </a:lnTo>
                <a:lnTo>
                  <a:pt x="198951" y="3719"/>
                </a:lnTo>
                <a:lnTo>
                  <a:pt x="189893" y="948"/>
                </a:lnTo>
                <a:lnTo>
                  <a:pt x="180378" y="0"/>
                </a:lnTo>
                <a:lnTo>
                  <a:pt x="37249" y="0"/>
                </a:lnTo>
                <a:lnTo>
                  <a:pt x="19583" y="67779"/>
                </a:lnTo>
                <a:lnTo>
                  <a:pt x="0" y="142379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92562" y="5423192"/>
            <a:ext cx="73977" cy="73964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88824" y="5422633"/>
            <a:ext cx="73977" cy="73964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6694" y="5317235"/>
            <a:ext cx="30480" cy="142875"/>
          </a:xfrm>
          <a:custGeom>
            <a:avLst/>
            <a:gdLst/>
            <a:ahLst/>
            <a:cxnLst/>
            <a:rect l="l" t="t" r="r" b="b"/>
            <a:pathLst>
              <a:path w="30479" h="142875">
                <a:moveTo>
                  <a:pt x="30162" y="0"/>
                </a:moveTo>
                <a:lnTo>
                  <a:pt x="0" y="142379"/>
                </a:lnTo>
              </a:path>
            </a:pathLst>
          </a:custGeom>
          <a:ln w="9524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7822" y="5385003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4">
                <a:moveTo>
                  <a:pt x="24811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32609" y="5198161"/>
            <a:ext cx="21590" cy="95885"/>
          </a:xfrm>
          <a:custGeom>
            <a:avLst/>
            <a:gdLst/>
            <a:ahLst/>
            <a:cxnLst/>
            <a:rect l="l" t="t" r="r" b="b"/>
            <a:pathLst>
              <a:path w="21590" h="95885">
                <a:moveTo>
                  <a:pt x="21259" y="0"/>
                </a:moveTo>
                <a:lnTo>
                  <a:pt x="0" y="95719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70481" y="529090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406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45894" y="534490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412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26685" y="5668797"/>
            <a:ext cx="158115" cy="88265"/>
          </a:xfrm>
          <a:custGeom>
            <a:avLst/>
            <a:gdLst/>
            <a:ahLst/>
            <a:cxnLst/>
            <a:rect l="l" t="t" r="r" b="b"/>
            <a:pathLst>
              <a:path w="158115" h="88264">
                <a:moveTo>
                  <a:pt x="124383" y="0"/>
                </a:moveTo>
                <a:lnTo>
                  <a:pt x="33566" y="0"/>
                </a:lnTo>
                <a:lnTo>
                  <a:pt x="0" y="88061"/>
                </a:lnTo>
                <a:lnTo>
                  <a:pt x="157949" y="88061"/>
                </a:lnTo>
                <a:lnTo>
                  <a:pt x="124383" y="0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75618" y="5668797"/>
            <a:ext cx="158115" cy="88265"/>
          </a:xfrm>
          <a:custGeom>
            <a:avLst/>
            <a:gdLst/>
            <a:ahLst/>
            <a:cxnLst/>
            <a:rect l="l" t="t" r="r" b="b"/>
            <a:pathLst>
              <a:path w="158115" h="88264">
                <a:moveTo>
                  <a:pt x="124396" y="0"/>
                </a:moveTo>
                <a:lnTo>
                  <a:pt x="33566" y="0"/>
                </a:lnTo>
                <a:lnTo>
                  <a:pt x="0" y="88061"/>
                </a:lnTo>
                <a:lnTo>
                  <a:pt x="157962" y="88061"/>
                </a:lnTo>
                <a:lnTo>
                  <a:pt x="124396" y="0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3185" y="5594057"/>
            <a:ext cx="132715" cy="54610"/>
          </a:xfrm>
          <a:custGeom>
            <a:avLst/>
            <a:gdLst/>
            <a:ahLst/>
            <a:cxnLst/>
            <a:rect l="l" t="t" r="r" b="b"/>
            <a:pathLst>
              <a:path w="132715" h="54610">
                <a:moveTo>
                  <a:pt x="0" y="54470"/>
                </a:moveTo>
                <a:lnTo>
                  <a:pt x="20688" y="0"/>
                </a:lnTo>
                <a:lnTo>
                  <a:pt x="111493" y="0"/>
                </a:lnTo>
                <a:lnTo>
                  <a:pt x="132295" y="5447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43119" y="5781700"/>
            <a:ext cx="172466" cy="167386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15150" y="563308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0" y="14592"/>
                </a:moveTo>
                <a:lnTo>
                  <a:pt x="24510" y="39192"/>
                </a:lnTo>
                <a:lnTo>
                  <a:pt x="14592" y="71424"/>
                </a:lnTo>
                <a:lnTo>
                  <a:pt x="39331" y="46862"/>
                </a:lnTo>
                <a:lnTo>
                  <a:pt x="61951" y="46862"/>
                </a:lnTo>
                <a:lnTo>
                  <a:pt x="49377" y="33629"/>
                </a:lnTo>
                <a:lnTo>
                  <a:pt x="51663" y="23317"/>
                </a:lnTo>
                <a:lnTo>
                  <a:pt x="32448" y="23317"/>
                </a:lnTo>
                <a:lnTo>
                  <a:pt x="0" y="14592"/>
                </a:lnTo>
                <a:close/>
              </a:path>
              <a:path w="71755" h="71754">
                <a:moveTo>
                  <a:pt x="61951" y="46862"/>
                </a:moveTo>
                <a:lnTo>
                  <a:pt x="39331" y="46862"/>
                </a:lnTo>
                <a:lnTo>
                  <a:pt x="71424" y="56832"/>
                </a:lnTo>
                <a:lnTo>
                  <a:pt x="61951" y="46862"/>
                </a:lnTo>
                <a:close/>
              </a:path>
              <a:path w="71755" h="71754">
                <a:moveTo>
                  <a:pt x="56832" y="0"/>
                </a:moveTo>
                <a:lnTo>
                  <a:pt x="32448" y="23317"/>
                </a:lnTo>
                <a:lnTo>
                  <a:pt x="51663" y="23317"/>
                </a:lnTo>
                <a:lnTo>
                  <a:pt x="56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15150" y="563308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71424" y="56832"/>
                </a:moveTo>
                <a:lnTo>
                  <a:pt x="39331" y="46862"/>
                </a:lnTo>
                <a:lnTo>
                  <a:pt x="14592" y="71424"/>
                </a:lnTo>
                <a:lnTo>
                  <a:pt x="24510" y="39192"/>
                </a:lnTo>
                <a:lnTo>
                  <a:pt x="0" y="14592"/>
                </a:lnTo>
                <a:lnTo>
                  <a:pt x="32448" y="23317"/>
                </a:lnTo>
                <a:lnTo>
                  <a:pt x="56832" y="0"/>
                </a:lnTo>
                <a:lnTo>
                  <a:pt x="49377" y="33629"/>
                </a:lnTo>
                <a:lnTo>
                  <a:pt x="71424" y="56832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607" y="5668797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59" h="28575">
                <a:moveTo>
                  <a:pt x="10058" y="0"/>
                </a:moveTo>
                <a:lnTo>
                  <a:pt x="0" y="28206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9063" y="5594057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59" h="28575">
                <a:moveTo>
                  <a:pt x="10058" y="0"/>
                </a:moveTo>
                <a:lnTo>
                  <a:pt x="0" y="28206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04448" y="5712828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15341" y="0"/>
                </a:moveTo>
                <a:lnTo>
                  <a:pt x="0" y="44030"/>
                </a:lnTo>
              </a:path>
            </a:pathLst>
          </a:custGeom>
          <a:ln w="9524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56361" y="6044310"/>
            <a:ext cx="347903" cy="356946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47705" y="6648921"/>
            <a:ext cx="250571" cy="192711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37752" y="6848769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4">
                <a:moveTo>
                  <a:pt x="0" y="0"/>
                </a:moveTo>
                <a:lnTo>
                  <a:pt x="270662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28239" y="6510822"/>
            <a:ext cx="206565" cy="333984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70598" y="6910375"/>
            <a:ext cx="358038" cy="340436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57741" y="2134603"/>
            <a:ext cx="4807585" cy="608965"/>
          </a:xfrm>
          <a:custGeom>
            <a:avLst/>
            <a:gdLst/>
            <a:ahLst/>
            <a:cxnLst/>
            <a:rect l="l" t="t" r="r" b="b"/>
            <a:pathLst>
              <a:path w="4807585" h="608964">
                <a:moveTo>
                  <a:pt x="4807254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08596"/>
                </a:lnTo>
                <a:lnTo>
                  <a:pt x="4807254" y="608596"/>
                </a:lnTo>
                <a:lnTo>
                  <a:pt x="480725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 txBox="1"/>
          <p:nvPr/>
        </p:nvSpPr>
        <p:spPr>
          <a:xfrm>
            <a:off x="671555" y="2206447"/>
            <a:ext cx="39389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Arial"/>
                <a:cs typeface="Arial"/>
              </a:rPr>
              <a:t>ОБЩИЙ </a:t>
            </a:r>
            <a:r>
              <a:rPr sz="1400" b="1" spc="25" dirty="0">
                <a:latin typeface="Arial"/>
                <a:cs typeface="Arial"/>
              </a:rPr>
              <a:t>ОБЪЕМ </a:t>
            </a:r>
            <a:r>
              <a:rPr sz="1400" b="1" spc="35" dirty="0">
                <a:latin typeface="Arial"/>
                <a:cs typeface="Arial"/>
              </a:rPr>
              <a:t>ПРОМЫШЛЕННОГО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72110" algn="l"/>
                <a:tab pos="558165" algn="l"/>
              </a:tabLst>
            </a:pPr>
            <a:r>
              <a:rPr sz="1400" u="sng" dirty="0">
                <a:uFill>
                  <a:solidFill>
                    <a:srgbClr val="381F1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spc="20" dirty="0">
                <a:latin typeface="Arial"/>
                <a:cs typeface="Arial"/>
              </a:rPr>
              <a:t>ЭКСПОРТА, </a:t>
            </a:r>
            <a:r>
              <a:rPr sz="1400" b="1" spc="10" dirty="0">
                <a:latin typeface="Arial"/>
                <a:cs typeface="Arial"/>
              </a:rPr>
              <a:t>МЛРД </a:t>
            </a:r>
            <a:r>
              <a:rPr sz="1400" b="1" spc="20" dirty="0">
                <a:latin typeface="Arial"/>
                <a:cs typeface="Arial"/>
              </a:rPr>
              <a:t>ДОЛЛ.</a:t>
            </a:r>
            <a:r>
              <a:rPr sz="1400" b="1" spc="45" dirty="0">
                <a:latin typeface="Arial"/>
                <a:cs typeface="Arial"/>
              </a:rPr>
              <a:t> США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457741" y="4230103"/>
            <a:ext cx="4807585" cy="608965"/>
          </a:xfrm>
          <a:custGeom>
            <a:avLst/>
            <a:gdLst/>
            <a:ahLst/>
            <a:cxnLst/>
            <a:rect l="l" t="t" r="r" b="b"/>
            <a:pathLst>
              <a:path w="4807585" h="608964">
                <a:moveTo>
                  <a:pt x="4807254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08596"/>
                </a:lnTo>
                <a:lnTo>
                  <a:pt x="4807254" y="608596"/>
                </a:lnTo>
                <a:lnTo>
                  <a:pt x="480725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 txBox="1"/>
          <p:nvPr/>
        </p:nvSpPr>
        <p:spPr>
          <a:xfrm>
            <a:off x="1168163" y="4408627"/>
            <a:ext cx="4064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ОТРАСЛЕВОЙ ЭКСПОРТ, </a:t>
            </a:r>
            <a:r>
              <a:rPr sz="1400" b="1" spc="10" dirty="0">
                <a:latin typeface="Arial"/>
                <a:cs typeface="Arial"/>
              </a:rPr>
              <a:t>МЛРД </a:t>
            </a:r>
            <a:r>
              <a:rPr sz="1400" b="1" spc="20" dirty="0">
                <a:latin typeface="Arial"/>
                <a:cs typeface="Arial"/>
              </a:rPr>
              <a:t>ДОЛЛ.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США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5427002" y="2134603"/>
            <a:ext cx="4807585" cy="608965"/>
          </a:xfrm>
          <a:custGeom>
            <a:avLst/>
            <a:gdLst/>
            <a:ahLst/>
            <a:cxnLst/>
            <a:rect l="l" t="t" r="r" b="b"/>
            <a:pathLst>
              <a:path w="4807584" h="608964">
                <a:moveTo>
                  <a:pt x="4807254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08596"/>
                </a:lnTo>
                <a:lnTo>
                  <a:pt x="4807254" y="608596"/>
                </a:lnTo>
                <a:lnTo>
                  <a:pt x="480725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/>
          <p:nvPr/>
        </p:nvSpPr>
        <p:spPr>
          <a:xfrm>
            <a:off x="6137427" y="2313127"/>
            <a:ext cx="1755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latin typeface="Arial"/>
                <a:cs typeface="Arial"/>
              </a:rPr>
              <a:t>ЭФФЕКТИВНОСТЬ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5427002" y="4230103"/>
            <a:ext cx="4807585" cy="608965"/>
          </a:xfrm>
          <a:custGeom>
            <a:avLst/>
            <a:gdLst/>
            <a:ahLst/>
            <a:cxnLst/>
            <a:rect l="l" t="t" r="r" b="b"/>
            <a:pathLst>
              <a:path w="4807584" h="608964">
                <a:moveTo>
                  <a:pt x="4807254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08596"/>
                </a:lnTo>
                <a:lnTo>
                  <a:pt x="4807254" y="608596"/>
                </a:lnTo>
                <a:lnTo>
                  <a:pt x="480725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 txBox="1"/>
          <p:nvPr/>
        </p:nvSpPr>
        <p:spPr>
          <a:xfrm>
            <a:off x="6137427" y="4408627"/>
            <a:ext cx="2237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Arial"/>
                <a:cs typeface="Arial"/>
              </a:rPr>
              <a:t>ГЕОГРАФИЯ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ЭКСПОРТА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799708" y="3243503"/>
            <a:ext cx="461645" cy="357505"/>
          </a:xfrm>
          <a:prstGeom prst="rect">
            <a:avLst/>
          </a:prstGeom>
          <a:solidFill>
            <a:srgbClr val="BB7B62"/>
          </a:solidFill>
        </p:spPr>
        <p:txBody>
          <a:bodyPr vert="horz" wrap="square" lIns="0" tIns="6540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15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114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032800" y="3149612"/>
            <a:ext cx="461645" cy="450850"/>
          </a:xfrm>
          <a:prstGeom prst="rect">
            <a:avLst/>
          </a:prstGeom>
          <a:solidFill>
            <a:srgbClr val="BB7B62"/>
          </a:solidFill>
        </p:spPr>
        <p:txBody>
          <a:bodyPr vert="horz" wrap="square" lIns="0" tIns="11239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88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240925" y="3033725"/>
            <a:ext cx="461645" cy="567055"/>
          </a:xfrm>
          <a:prstGeom prst="rect">
            <a:avLst/>
          </a:prstGeom>
          <a:solidFill>
            <a:srgbClr val="BB7B62"/>
          </a:solidFill>
        </p:spPr>
        <p:txBody>
          <a:bodyPr vert="horz" wrap="square" lIns="0" tIns="17018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4461535" y="2844812"/>
            <a:ext cx="461645" cy="755650"/>
          </a:xfrm>
          <a:prstGeom prst="rect">
            <a:avLst/>
          </a:prstGeom>
          <a:solidFill>
            <a:srgbClr val="00ADF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636549" y="3637369"/>
            <a:ext cx="788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Базовое  </a:t>
            </a:r>
            <a:r>
              <a:rPr sz="1400" spc="-5" dirty="0">
                <a:latin typeface="Arial"/>
                <a:cs typeface="Arial"/>
              </a:rPr>
              <a:t>зн</a:t>
            </a:r>
            <a:r>
              <a:rPr sz="1400" spc="-3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чение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3261233" y="3637369"/>
            <a:ext cx="421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2040635" y="3637369"/>
            <a:ext cx="421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4481829" y="3637369"/>
            <a:ext cx="421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36088" y="3600462"/>
            <a:ext cx="4729480" cy="0"/>
          </a:xfrm>
          <a:custGeom>
            <a:avLst/>
            <a:gdLst/>
            <a:ahLst/>
            <a:cxnLst/>
            <a:rect l="l" t="t" r="r" b="b"/>
            <a:pathLst>
              <a:path w="4729480">
                <a:moveTo>
                  <a:pt x="0" y="0"/>
                </a:moveTo>
                <a:lnTo>
                  <a:pt x="4728908" y="0"/>
                </a:lnTo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 txBox="1"/>
          <p:nvPr/>
        </p:nvSpPr>
        <p:spPr>
          <a:xfrm>
            <a:off x="5866104" y="2728480"/>
            <a:ext cx="4166870" cy="11544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353060" indent="-635">
              <a:lnSpc>
                <a:spcPct val="84000"/>
              </a:lnSpc>
              <a:spcBef>
                <a:spcPts val="675"/>
              </a:spcBef>
            </a:pPr>
            <a:r>
              <a:rPr sz="1400" spc="-10" dirty="0">
                <a:latin typeface="Arial"/>
                <a:cs typeface="Arial"/>
              </a:rPr>
              <a:t>Получение </a:t>
            </a:r>
            <a:r>
              <a:rPr sz="1400" spc="-5" dirty="0">
                <a:latin typeface="Arial"/>
                <a:cs typeface="Arial"/>
              </a:rPr>
              <a:t>не </a:t>
            </a:r>
            <a:r>
              <a:rPr sz="1400" dirty="0">
                <a:latin typeface="Arial"/>
                <a:cs typeface="Arial"/>
              </a:rPr>
              <a:t>менее, чем </a:t>
            </a:r>
            <a:r>
              <a:rPr sz="3000" b="1" spc="-5" dirty="0">
                <a:latin typeface="Arial"/>
                <a:cs typeface="Arial"/>
              </a:rPr>
              <a:t>16</a:t>
            </a:r>
            <a:r>
              <a:rPr sz="3000" b="1" spc="-6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руб. </a:t>
            </a:r>
            <a:r>
              <a:rPr sz="1400" spc="-10" dirty="0">
                <a:latin typeface="Arial"/>
                <a:cs typeface="Arial"/>
              </a:rPr>
              <a:t>экспорта  </a:t>
            </a:r>
            <a:r>
              <a:rPr sz="1400" spc="-5" dirty="0">
                <a:latin typeface="Arial"/>
                <a:cs typeface="Arial"/>
              </a:rPr>
              <a:t>на </a:t>
            </a:r>
            <a:r>
              <a:rPr sz="1400" dirty="0">
                <a:latin typeface="Arial"/>
                <a:cs typeface="Arial"/>
              </a:rPr>
              <a:t>1 </a:t>
            </a:r>
            <a:r>
              <a:rPr sz="1400" spc="-5" dirty="0">
                <a:latin typeface="Arial"/>
                <a:cs typeface="Arial"/>
              </a:rPr>
              <a:t>руб.</a:t>
            </a:r>
            <a:r>
              <a:rPr sz="1400" spc="-10" dirty="0">
                <a:latin typeface="Arial"/>
                <a:cs typeface="Arial"/>
              </a:rPr>
              <a:t> поддержки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400" spc="-10" dirty="0">
                <a:latin typeface="Arial"/>
                <a:cs typeface="Arial"/>
              </a:rPr>
              <a:t>Обеспечение </a:t>
            </a:r>
            <a:r>
              <a:rPr sz="1400" spc="-5" dirty="0">
                <a:latin typeface="Arial"/>
                <a:cs typeface="Arial"/>
              </a:rPr>
              <a:t>конкурентоспособности на мировом  </a:t>
            </a:r>
            <a:r>
              <a:rPr sz="1400" dirty="0">
                <a:latin typeface="Arial"/>
                <a:cs typeface="Arial"/>
              </a:rPr>
              <a:t>рынке по </a:t>
            </a:r>
            <a:r>
              <a:rPr sz="1400" spc="-5" dirty="0">
                <a:latin typeface="Arial"/>
                <a:cs typeface="Arial"/>
              </a:rPr>
              <a:t>ключевым отраслям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видам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продукции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5626798" y="299720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626798" y="351141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523874" y="5154523"/>
            <a:ext cx="2711284" cy="1575032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559107" y="6638021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4753" y="2336"/>
                </a:moveTo>
                <a:lnTo>
                  <a:pt x="2254" y="2336"/>
                </a:lnTo>
                <a:lnTo>
                  <a:pt x="2584" y="2412"/>
                </a:lnTo>
                <a:lnTo>
                  <a:pt x="2939" y="2857"/>
                </a:lnTo>
                <a:lnTo>
                  <a:pt x="3038" y="3238"/>
                </a:lnTo>
                <a:lnTo>
                  <a:pt x="3282" y="3771"/>
                </a:lnTo>
                <a:lnTo>
                  <a:pt x="3587" y="3886"/>
                </a:lnTo>
                <a:lnTo>
                  <a:pt x="4120" y="4343"/>
                </a:lnTo>
                <a:lnTo>
                  <a:pt x="4501" y="4584"/>
                </a:lnTo>
                <a:lnTo>
                  <a:pt x="4740" y="4902"/>
                </a:lnTo>
                <a:lnTo>
                  <a:pt x="4794" y="6273"/>
                </a:lnTo>
                <a:lnTo>
                  <a:pt x="4892" y="6489"/>
                </a:lnTo>
                <a:lnTo>
                  <a:pt x="5009" y="7010"/>
                </a:lnTo>
                <a:lnTo>
                  <a:pt x="5467" y="7188"/>
                </a:lnTo>
                <a:lnTo>
                  <a:pt x="5759" y="7200"/>
                </a:lnTo>
                <a:lnTo>
                  <a:pt x="6241" y="7073"/>
                </a:lnTo>
                <a:lnTo>
                  <a:pt x="6279" y="6718"/>
                </a:lnTo>
                <a:lnTo>
                  <a:pt x="6978" y="6324"/>
                </a:lnTo>
                <a:lnTo>
                  <a:pt x="9007" y="6324"/>
                </a:lnTo>
                <a:lnTo>
                  <a:pt x="8756" y="5702"/>
                </a:lnTo>
                <a:lnTo>
                  <a:pt x="8604" y="5689"/>
                </a:lnTo>
                <a:lnTo>
                  <a:pt x="8324" y="5486"/>
                </a:lnTo>
                <a:lnTo>
                  <a:pt x="8134" y="4940"/>
                </a:lnTo>
                <a:lnTo>
                  <a:pt x="7676" y="4902"/>
                </a:lnTo>
                <a:lnTo>
                  <a:pt x="7219" y="4635"/>
                </a:lnTo>
                <a:lnTo>
                  <a:pt x="7003" y="4635"/>
                </a:lnTo>
                <a:lnTo>
                  <a:pt x="6711" y="4432"/>
                </a:lnTo>
                <a:lnTo>
                  <a:pt x="6597" y="3886"/>
                </a:lnTo>
                <a:lnTo>
                  <a:pt x="6546" y="3238"/>
                </a:lnTo>
                <a:lnTo>
                  <a:pt x="5606" y="3200"/>
                </a:lnTo>
                <a:lnTo>
                  <a:pt x="4946" y="2730"/>
                </a:lnTo>
                <a:lnTo>
                  <a:pt x="4817" y="2412"/>
                </a:lnTo>
                <a:close/>
              </a:path>
              <a:path w="9525" h="7620">
                <a:moveTo>
                  <a:pt x="9007" y="6324"/>
                </a:moveTo>
                <a:lnTo>
                  <a:pt x="6978" y="6324"/>
                </a:lnTo>
                <a:lnTo>
                  <a:pt x="7295" y="6400"/>
                </a:lnTo>
                <a:lnTo>
                  <a:pt x="8045" y="6489"/>
                </a:lnTo>
                <a:lnTo>
                  <a:pt x="9023" y="6362"/>
                </a:lnTo>
                <a:close/>
              </a:path>
              <a:path w="9525" h="7620">
                <a:moveTo>
                  <a:pt x="5898" y="2984"/>
                </a:moveTo>
                <a:lnTo>
                  <a:pt x="5606" y="3200"/>
                </a:lnTo>
                <a:lnTo>
                  <a:pt x="6449" y="3200"/>
                </a:lnTo>
                <a:lnTo>
                  <a:pt x="5898" y="2984"/>
                </a:lnTo>
                <a:close/>
              </a:path>
              <a:path w="9525" h="7620">
                <a:moveTo>
                  <a:pt x="3657" y="1409"/>
                </a:moveTo>
                <a:lnTo>
                  <a:pt x="679" y="1409"/>
                </a:lnTo>
                <a:lnTo>
                  <a:pt x="1339" y="1435"/>
                </a:lnTo>
                <a:lnTo>
                  <a:pt x="1432" y="1574"/>
                </a:lnTo>
                <a:lnTo>
                  <a:pt x="1504" y="2412"/>
                </a:lnTo>
                <a:lnTo>
                  <a:pt x="2254" y="2336"/>
                </a:lnTo>
                <a:lnTo>
                  <a:pt x="4753" y="2336"/>
                </a:lnTo>
                <a:lnTo>
                  <a:pt x="4260" y="1866"/>
                </a:lnTo>
                <a:lnTo>
                  <a:pt x="3905" y="1650"/>
                </a:lnTo>
                <a:lnTo>
                  <a:pt x="3657" y="1409"/>
                </a:lnTo>
                <a:close/>
              </a:path>
              <a:path w="9525" h="7620">
                <a:moveTo>
                  <a:pt x="361" y="0"/>
                </a:moveTo>
                <a:lnTo>
                  <a:pt x="0" y="698"/>
                </a:lnTo>
                <a:lnTo>
                  <a:pt x="247" y="914"/>
                </a:lnTo>
                <a:lnTo>
                  <a:pt x="590" y="1574"/>
                </a:lnTo>
                <a:lnTo>
                  <a:pt x="679" y="1409"/>
                </a:lnTo>
                <a:lnTo>
                  <a:pt x="3657" y="1409"/>
                </a:lnTo>
                <a:lnTo>
                  <a:pt x="3435" y="1193"/>
                </a:lnTo>
                <a:lnTo>
                  <a:pt x="3308" y="952"/>
                </a:lnTo>
                <a:lnTo>
                  <a:pt x="2876" y="723"/>
                </a:lnTo>
                <a:lnTo>
                  <a:pt x="2660" y="698"/>
                </a:lnTo>
                <a:lnTo>
                  <a:pt x="2076" y="393"/>
                </a:lnTo>
                <a:lnTo>
                  <a:pt x="1834" y="88"/>
                </a:lnTo>
                <a:lnTo>
                  <a:pt x="361" y="0"/>
                </a:lnTo>
                <a:close/>
              </a:path>
            </a:pathLst>
          </a:custGeom>
          <a:solidFill>
            <a:srgbClr val="F5E2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311858" y="6589310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59">
                <a:moveTo>
                  <a:pt x="8828" y="7569"/>
                </a:moveTo>
                <a:lnTo>
                  <a:pt x="7223" y="7569"/>
                </a:lnTo>
                <a:lnTo>
                  <a:pt x="7630" y="7632"/>
                </a:lnTo>
                <a:lnTo>
                  <a:pt x="7838" y="7861"/>
                </a:lnTo>
                <a:lnTo>
                  <a:pt x="7945" y="8166"/>
                </a:lnTo>
                <a:lnTo>
                  <a:pt x="7834" y="8813"/>
                </a:lnTo>
                <a:lnTo>
                  <a:pt x="7954" y="9207"/>
                </a:lnTo>
                <a:lnTo>
                  <a:pt x="8481" y="9779"/>
                </a:lnTo>
                <a:lnTo>
                  <a:pt x="9382" y="10007"/>
                </a:lnTo>
                <a:lnTo>
                  <a:pt x="10322" y="9740"/>
                </a:lnTo>
                <a:lnTo>
                  <a:pt x="11078" y="9093"/>
                </a:lnTo>
                <a:lnTo>
                  <a:pt x="11481" y="8712"/>
                </a:lnTo>
                <a:lnTo>
                  <a:pt x="10043" y="8712"/>
                </a:lnTo>
                <a:lnTo>
                  <a:pt x="9636" y="8597"/>
                </a:lnTo>
                <a:lnTo>
                  <a:pt x="9519" y="8394"/>
                </a:lnTo>
                <a:lnTo>
                  <a:pt x="9547" y="8166"/>
                </a:lnTo>
                <a:lnTo>
                  <a:pt x="9077" y="8166"/>
                </a:lnTo>
                <a:lnTo>
                  <a:pt x="8671" y="7988"/>
                </a:lnTo>
                <a:lnTo>
                  <a:pt x="8828" y="7569"/>
                </a:lnTo>
                <a:close/>
              </a:path>
              <a:path w="13334" h="10159">
                <a:moveTo>
                  <a:pt x="4376" y="3835"/>
                </a:moveTo>
                <a:lnTo>
                  <a:pt x="1978" y="3835"/>
                </a:lnTo>
                <a:lnTo>
                  <a:pt x="2537" y="4114"/>
                </a:lnTo>
                <a:lnTo>
                  <a:pt x="2582" y="4267"/>
                </a:lnTo>
                <a:lnTo>
                  <a:pt x="2068" y="4838"/>
                </a:lnTo>
                <a:lnTo>
                  <a:pt x="1521" y="5689"/>
                </a:lnTo>
                <a:lnTo>
                  <a:pt x="1061" y="5854"/>
                </a:lnTo>
                <a:lnTo>
                  <a:pt x="124" y="6642"/>
                </a:lnTo>
                <a:lnTo>
                  <a:pt x="0" y="8394"/>
                </a:lnTo>
                <a:lnTo>
                  <a:pt x="657" y="9486"/>
                </a:lnTo>
                <a:lnTo>
                  <a:pt x="1750" y="8394"/>
                </a:lnTo>
                <a:lnTo>
                  <a:pt x="1874" y="8115"/>
                </a:lnTo>
                <a:lnTo>
                  <a:pt x="2613" y="7861"/>
                </a:lnTo>
                <a:lnTo>
                  <a:pt x="2715" y="7632"/>
                </a:lnTo>
                <a:lnTo>
                  <a:pt x="3261" y="7175"/>
                </a:lnTo>
                <a:lnTo>
                  <a:pt x="3693" y="7150"/>
                </a:lnTo>
                <a:lnTo>
                  <a:pt x="8919" y="7150"/>
                </a:lnTo>
                <a:lnTo>
                  <a:pt x="8976" y="6819"/>
                </a:lnTo>
                <a:lnTo>
                  <a:pt x="9408" y="6477"/>
                </a:lnTo>
                <a:lnTo>
                  <a:pt x="10297" y="6045"/>
                </a:lnTo>
                <a:lnTo>
                  <a:pt x="10551" y="5854"/>
                </a:lnTo>
                <a:lnTo>
                  <a:pt x="8687" y="5842"/>
                </a:lnTo>
                <a:lnTo>
                  <a:pt x="8315" y="5803"/>
                </a:lnTo>
                <a:lnTo>
                  <a:pt x="7858" y="5549"/>
                </a:lnTo>
                <a:lnTo>
                  <a:pt x="7982" y="5245"/>
                </a:lnTo>
                <a:lnTo>
                  <a:pt x="7452" y="5245"/>
                </a:lnTo>
                <a:lnTo>
                  <a:pt x="7236" y="5054"/>
                </a:lnTo>
                <a:lnTo>
                  <a:pt x="7219" y="4445"/>
                </a:lnTo>
                <a:lnTo>
                  <a:pt x="5521" y="4445"/>
                </a:lnTo>
                <a:lnTo>
                  <a:pt x="5195" y="4292"/>
                </a:lnTo>
                <a:lnTo>
                  <a:pt x="5191" y="4114"/>
                </a:lnTo>
                <a:lnTo>
                  <a:pt x="4984" y="3962"/>
                </a:lnTo>
                <a:lnTo>
                  <a:pt x="4810" y="3962"/>
                </a:lnTo>
                <a:lnTo>
                  <a:pt x="4376" y="3835"/>
                </a:lnTo>
                <a:close/>
              </a:path>
              <a:path w="13334" h="10159">
                <a:moveTo>
                  <a:pt x="8919" y="7150"/>
                </a:moveTo>
                <a:lnTo>
                  <a:pt x="3693" y="7150"/>
                </a:lnTo>
                <a:lnTo>
                  <a:pt x="4480" y="7391"/>
                </a:lnTo>
                <a:lnTo>
                  <a:pt x="4608" y="8064"/>
                </a:lnTo>
                <a:lnTo>
                  <a:pt x="5217" y="8966"/>
                </a:lnTo>
                <a:lnTo>
                  <a:pt x="5687" y="9093"/>
                </a:lnTo>
                <a:lnTo>
                  <a:pt x="6195" y="9105"/>
                </a:lnTo>
                <a:lnTo>
                  <a:pt x="6690" y="8813"/>
                </a:lnTo>
                <a:lnTo>
                  <a:pt x="6754" y="7861"/>
                </a:lnTo>
                <a:lnTo>
                  <a:pt x="7223" y="7569"/>
                </a:lnTo>
                <a:lnTo>
                  <a:pt x="8828" y="7569"/>
                </a:lnTo>
                <a:lnTo>
                  <a:pt x="8919" y="7150"/>
                </a:lnTo>
                <a:close/>
              </a:path>
              <a:path w="13334" h="10159">
                <a:moveTo>
                  <a:pt x="11897" y="8318"/>
                </a:moveTo>
                <a:lnTo>
                  <a:pt x="10665" y="8394"/>
                </a:lnTo>
                <a:lnTo>
                  <a:pt x="10525" y="8648"/>
                </a:lnTo>
                <a:lnTo>
                  <a:pt x="10043" y="8712"/>
                </a:lnTo>
                <a:lnTo>
                  <a:pt x="11481" y="8712"/>
                </a:lnTo>
                <a:lnTo>
                  <a:pt x="11897" y="8318"/>
                </a:lnTo>
                <a:close/>
              </a:path>
              <a:path w="13334" h="10159">
                <a:moveTo>
                  <a:pt x="9204" y="7988"/>
                </a:moveTo>
                <a:lnTo>
                  <a:pt x="9077" y="8166"/>
                </a:lnTo>
                <a:lnTo>
                  <a:pt x="9547" y="8166"/>
                </a:lnTo>
                <a:lnTo>
                  <a:pt x="9204" y="7988"/>
                </a:lnTo>
                <a:close/>
              </a:path>
              <a:path w="13334" h="10159">
                <a:moveTo>
                  <a:pt x="12182" y="5778"/>
                </a:moveTo>
                <a:lnTo>
                  <a:pt x="10652" y="5778"/>
                </a:lnTo>
                <a:lnTo>
                  <a:pt x="11376" y="6235"/>
                </a:lnTo>
                <a:lnTo>
                  <a:pt x="11643" y="6350"/>
                </a:lnTo>
                <a:lnTo>
                  <a:pt x="12278" y="6121"/>
                </a:lnTo>
                <a:lnTo>
                  <a:pt x="12182" y="5778"/>
                </a:lnTo>
                <a:close/>
              </a:path>
              <a:path w="13334" h="10159">
                <a:moveTo>
                  <a:pt x="9547" y="5016"/>
                </a:moveTo>
                <a:lnTo>
                  <a:pt x="9267" y="5207"/>
                </a:lnTo>
                <a:lnTo>
                  <a:pt x="9230" y="5549"/>
                </a:lnTo>
                <a:lnTo>
                  <a:pt x="8811" y="5854"/>
                </a:lnTo>
                <a:lnTo>
                  <a:pt x="10551" y="5854"/>
                </a:lnTo>
                <a:lnTo>
                  <a:pt x="12182" y="5778"/>
                </a:lnTo>
                <a:lnTo>
                  <a:pt x="12481" y="5359"/>
                </a:lnTo>
                <a:lnTo>
                  <a:pt x="12863" y="5359"/>
                </a:lnTo>
                <a:lnTo>
                  <a:pt x="12749" y="5041"/>
                </a:lnTo>
                <a:lnTo>
                  <a:pt x="9712" y="5041"/>
                </a:lnTo>
                <a:lnTo>
                  <a:pt x="9547" y="5016"/>
                </a:lnTo>
                <a:close/>
              </a:path>
              <a:path w="13334" h="10159">
                <a:moveTo>
                  <a:pt x="12863" y="5359"/>
                </a:moveTo>
                <a:lnTo>
                  <a:pt x="12481" y="5359"/>
                </a:lnTo>
                <a:lnTo>
                  <a:pt x="12900" y="5461"/>
                </a:lnTo>
                <a:close/>
              </a:path>
              <a:path w="13334" h="10159">
                <a:moveTo>
                  <a:pt x="7541" y="5054"/>
                </a:moveTo>
                <a:lnTo>
                  <a:pt x="7452" y="5245"/>
                </a:lnTo>
                <a:lnTo>
                  <a:pt x="7982" y="5245"/>
                </a:lnTo>
                <a:lnTo>
                  <a:pt x="7541" y="5054"/>
                </a:lnTo>
                <a:close/>
              </a:path>
              <a:path w="13334" h="10159">
                <a:moveTo>
                  <a:pt x="10132" y="4292"/>
                </a:moveTo>
                <a:lnTo>
                  <a:pt x="10008" y="4508"/>
                </a:lnTo>
                <a:lnTo>
                  <a:pt x="9901" y="4864"/>
                </a:lnTo>
                <a:lnTo>
                  <a:pt x="9712" y="5041"/>
                </a:lnTo>
                <a:lnTo>
                  <a:pt x="12749" y="5041"/>
                </a:lnTo>
                <a:lnTo>
                  <a:pt x="12684" y="4864"/>
                </a:lnTo>
                <a:lnTo>
                  <a:pt x="12430" y="4838"/>
                </a:lnTo>
                <a:lnTo>
                  <a:pt x="12265" y="4381"/>
                </a:lnTo>
                <a:lnTo>
                  <a:pt x="10462" y="4330"/>
                </a:lnTo>
                <a:lnTo>
                  <a:pt x="10132" y="4292"/>
                </a:lnTo>
                <a:close/>
              </a:path>
              <a:path w="13334" h="10159">
                <a:moveTo>
                  <a:pt x="7782" y="2019"/>
                </a:moveTo>
                <a:lnTo>
                  <a:pt x="7223" y="2400"/>
                </a:lnTo>
                <a:lnTo>
                  <a:pt x="7172" y="2654"/>
                </a:lnTo>
                <a:lnTo>
                  <a:pt x="6830" y="3060"/>
                </a:lnTo>
                <a:lnTo>
                  <a:pt x="6431" y="3162"/>
                </a:lnTo>
                <a:lnTo>
                  <a:pt x="6307" y="3771"/>
                </a:lnTo>
                <a:lnTo>
                  <a:pt x="6434" y="3962"/>
                </a:lnTo>
                <a:lnTo>
                  <a:pt x="5979" y="4292"/>
                </a:lnTo>
                <a:lnTo>
                  <a:pt x="5521" y="4445"/>
                </a:lnTo>
                <a:lnTo>
                  <a:pt x="7219" y="4445"/>
                </a:lnTo>
                <a:lnTo>
                  <a:pt x="7283" y="4114"/>
                </a:lnTo>
                <a:lnTo>
                  <a:pt x="7846" y="3784"/>
                </a:lnTo>
                <a:lnTo>
                  <a:pt x="7987" y="3784"/>
                </a:lnTo>
                <a:lnTo>
                  <a:pt x="7891" y="2095"/>
                </a:lnTo>
                <a:close/>
              </a:path>
              <a:path w="13334" h="10159">
                <a:moveTo>
                  <a:pt x="11998" y="4216"/>
                </a:moveTo>
                <a:lnTo>
                  <a:pt x="11846" y="4292"/>
                </a:lnTo>
                <a:lnTo>
                  <a:pt x="11427" y="4330"/>
                </a:lnTo>
                <a:lnTo>
                  <a:pt x="12183" y="4330"/>
                </a:lnTo>
                <a:lnTo>
                  <a:pt x="11998" y="4216"/>
                </a:lnTo>
                <a:close/>
              </a:path>
              <a:path w="13334" h="10159">
                <a:moveTo>
                  <a:pt x="4950" y="3937"/>
                </a:moveTo>
                <a:lnTo>
                  <a:pt x="4810" y="3962"/>
                </a:lnTo>
                <a:lnTo>
                  <a:pt x="4984" y="3962"/>
                </a:lnTo>
                <a:close/>
              </a:path>
              <a:path w="13334" h="10159">
                <a:moveTo>
                  <a:pt x="1737" y="673"/>
                </a:moveTo>
                <a:lnTo>
                  <a:pt x="1267" y="1117"/>
                </a:lnTo>
                <a:lnTo>
                  <a:pt x="1380" y="1790"/>
                </a:lnTo>
                <a:lnTo>
                  <a:pt x="1470" y="3416"/>
                </a:lnTo>
                <a:lnTo>
                  <a:pt x="1594" y="3708"/>
                </a:lnTo>
                <a:lnTo>
                  <a:pt x="1864" y="3898"/>
                </a:lnTo>
                <a:lnTo>
                  <a:pt x="4376" y="3835"/>
                </a:lnTo>
                <a:lnTo>
                  <a:pt x="3477" y="3822"/>
                </a:lnTo>
                <a:lnTo>
                  <a:pt x="3185" y="3035"/>
                </a:lnTo>
                <a:lnTo>
                  <a:pt x="2473" y="2768"/>
                </a:lnTo>
                <a:lnTo>
                  <a:pt x="2473" y="1790"/>
                </a:lnTo>
                <a:lnTo>
                  <a:pt x="2613" y="1181"/>
                </a:lnTo>
                <a:lnTo>
                  <a:pt x="2816" y="838"/>
                </a:lnTo>
                <a:lnTo>
                  <a:pt x="2042" y="838"/>
                </a:lnTo>
                <a:lnTo>
                  <a:pt x="1737" y="673"/>
                </a:lnTo>
                <a:close/>
              </a:path>
              <a:path w="13334" h="10159">
                <a:moveTo>
                  <a:pt x="3553" y="3746"/>
                </a:moveTo>
                <a:lnTo>
                  <a:pt x="4349" y="3822"/>
                </a:lnTo>
                <a:lnTo>
                  <a:pt x="3553" y="3746"/>
                </a:lnTo>
                <a:close/>
              </a:path>
              <a:path w="13334" h="10159">
                <a:moveTo>
                  <a:pt x="7987" y="3784"/>
                </a:moveTo>
                <a:lnTo>
                  <a:pt x="7846" y="3784"/>
                </a:lnTo>
                <a:lnTo>
                  <a:pt x="7985" y="3810"/>
                </a:lnTo>
                <a:close/>
              </a:path>
              <a:path w="13334" h="10159">
                <a:moveTo>
                  <a:pt x="2131" y="0"/>
                </a:moveTo>
                <a:lnTo>
                  <a:pt x="2346" y="317"/>
                </a:lnTo>
                <a:lnTo>
                  <a:pt x="2042" y="838"/>
                </a:lnTo>
                <a:lnTo>
                  <a:pt x="2816" y="838"/>
                </a:lnTo>
                <a:lnTo>
                  <a:pt x="3274" y="63"/>
                </a:lnTo>
                <a:lnTo>
                  <a:pt x="2131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315856" y="6590592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054" y="0"/>
                </a:moveTo>
                <a:lnTo>
                  <a:pt x="1054" y="444"/>
                </a:lnTo>
                <a:lnTo>
                  <a:pt x="393" y="927"/>
                </a:lnTo>
                <a:lnTo>
                  <a:pt x="0" y="1079"/>
                </a:lnTo>
                <a:lnTo>
                  <a:pt x="304" y="1790"/>
                </a:lnTo>
                <a:lnTo>
                  <a:pt x="1104" y="1701"/>
                </a:lnTo>
                <a:lnTo>
                  <a:pt x="1549" y="1295"/>
                </a:lnTo>
                <a:lnTo>
                  <a:pt x="1586" y="1079"/>
                </a:lnTo>
                <a:lnTo>
                  <a:pt x="2031" y="774"/>
                </a:lnTo>
                <a:lnTo>
                  <a:pt x="2158" y="774"/>
                </a:lnTo>
                <a:lnTo>
                  <a:pt x="2044" y="101"/>
                </a:lnTo>
                <a:lnTo>
                  <a:pt x="1054" y="0"/>
                </a:lnTo>
                <a:close/>
              </a:path>
              <a:path w="2540" h="1904">
                <a:moveTo>
                  <a:pt x="2158" y="774"/>
                </a:moveTo>
                <a:lnTo>
                  <a:pt x="2031" y="774"/>
                </a:lnTo>
                <a:lnTo>
                  <a:pt x="2158" y="838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334563" y="663783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2872" y="2540"/>
                </a:moveTo>
                <a:lnTo>
                  <a:pt x="1409" y="2540"/>
                </a:lnTo>
                <a:lnTo>
                  <a:pt x="2057" y="2692"/>
                </a:lnTo>
                <a:lnTo>
                  <a:pt x="2107" y="2946"/>
                </a:lnTo>
                <a:lnTo>
                  <a:pt x="2476" y="3340"/>
                </a:lnTo>
                <a:lnTo>
                  <a:pt x="2908" y="3403"/>
                </a:lnTo>
                <a:lnTo>
                  <a:pt x="3492" y="2946"/>
                </a:lnTo>
                <a:lnTo>
                  <a:pt x="3073" y="2692"/>
                </a:lnTo>
                <a:lnTo>
                  <a:pt x="2872" y="2540"/>
                </a:lnTo>
                <a:close/>
              </a:path>
              <a:path w="3809" h="3809">
                <a:moveTo>
                  <a:pt x="622" y="0"/>
                </a:moveTo>
                <a:lnTo>
                  <a:pt x="0" y="711"/>
                </a:lnTo>
                <a:lnTo>
                  <a:pt x="266" y="1320"/>
                </a:lnTo>
                <a:lnTo>
                  <a:pt x="444" y="1346"/>
                </a:lnTo>
                <a:lnTo>
                  <a:pt x="558" y="2286"/>
                </a:lnTo>
                <a:lnTo>
                  <a:pt x="1155" y="2717"/>
                </a:lnTo>
                <a:lnTo>
                  <a:pt x="1409" y="2540"/>
                </a:lnTo>
                <a:lnTo>
                  <a:pt x="2872" y="2540"/>
                </a:lnTo>
                <a:lnTo>
                  <a:pt x="2567" y="2286"/>
                </a:lnTo>
                <a:lnTo>
                  <a:pt x="2336" y="1778"/>
                </a:lnTo>
                <a:lnTo>
                  <a:pt x="2253" y="1320"/>
                </a:lnTo>
                <a:lnTo>
                  <a:pt x="2057" y="1054"/>
                </a:lnTo>
                <a:lnTo>
                  <a:pt x="1841" y="876"/>
                </a:lnTo>
                <a:lnTo>
                  <a:pt x="1346" y="152"/>
                </a:lnTo>
                <a:lnTo>
                  <a:pt x="622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606512" y="5984912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59" h="13335">
                <a:moveTo>
                  <a:pt x="4268" y="11366"/>
                </a:moveTo>
                <a:lnTo>
                  <a:pt x="1181" y="11366"/>
                </a:lnTo>
                <a:lnTo>
                  <a:pt x="2070" y="12192"/>
                </a:lnTo>
                <a:lnTo>
                  <a:pt x="2057" y="12573"/>
                </a:lnTo>
                <a:lnTo>
                  <a:pt x="2971" y="12877"/>
                </a:lnTo>
                <a:lnTo>
                  <a:pt x="3276" y="12484"/>
                </a:lnTo>
                <a:lnTo>
                  <a:pt x="3873" y="11874"/>
                </a:lnTo>
                <a:lnTo>
                  <a:pt x="4140" y="11506"/>
                </a:lnTo>
                <a:lnTo>
                  <a:pt x="4268" y="11366"/>
                </a:lnTo>
                <a:close/>
              </a:path>
              <a:path w="10159" h="13335">
                <a:moveTo>
                  <a:pt x="279" y="4203"/>
                </a:moveTo>
                <a:lnTo>
                  <a:pt x="0" y="5943"/>
                </a:lnTo>
                <a:lnTo>
                  <a:pt x="977" y="6426"/>
                </a:lnTo>
                <a:lnTo>
                  <a:pt x="1404" y="7759"/>
                </a:lnTo>
                <a:lnTo>
                  <a:pt x="1529" y="8407"/>
                </a:lnTo>
                <a:lnTo>
                  <a:pt x="1066" y="9563"/>
                </a:lnTo>
                <a:lnTo>
                  <a:pt x="1054" y="11506"/>
                </a:lnTo>
                <a:lnTo>
                  <a:pt x="1181" y="11366"/>
                </a:lnTo>
                <a:lnTo>
                  <a:pt x="4268" y="11366"/>
                </a:lnTo>
                <a:lnTo>
                  <a:pt x="4991" y="10579"/>
                </a:lnTo>
                <a:lnTo>
                  <a:pt x="5651" y="10210"/>
                </a:lnTo>
                <a:lnTo>
                  <a:pt x="6718" y="8953"/>
                </a:lnTo>
                <a:lnTo>
                  <a:pt x="6944" y="8953"/>
                </a:lnTo>
                <a:lnTo>
                  <a:pt x="8140" y="8712"/>
                </a:lnTo>
                <a:lnTo>
                  <a:pt x="8775" y="8407"/>
                </a:lnTo>
                <a:lnTo>
                  <a:pt x="9829" y="7759"/>
                </a:lnTo>
                <a:lnTo>
                  <a:pt x="9361" y="6451"/>
                </a:lnTo>
                <a:lnTo>
                  <a:pt x="8331" y="6451"/>
                </a:lnTo>
                <a:lnTo>
                  <a:pt x="7483" y="4902"/>
                </a:lnTo>
                <a:lnTo>
                  <a:pt x="7410" y="4343"/>
                </a:lnTo>
                <a:lnTo>
                  <a:pt x="685" y="4343"/>
                </a:lnTo>
                <a:lnTo>
                  <a:pt x="279" y="4203"/>
                </a:lnTo>
                <a:close/>
              </a:path>
              <a:path w="10159" h="13335">
                <a:moveTo>
                  <a:pt x="6944" y="8953"/>
                </a:moveTo>
                <a:lnTo>
                  <a:pt x="6718" y="8953"/>
                </a:lnTo>
                <a:lnTo>
                  <a:pt x="6944" y="8953"/>
                </a:lnTo>
                <a:close/>
              </a:path>
              <a:path w="10159" h="13335">
                <a:moveTo>
                  <a:pt x="9296" y="6286"/>
                </a:moveTo>
                <a:lnTo>
                  <a:pt x="8331" y="6451"/>
                </a:lnTo>
                <a:lnTo>
                  <a:pt x="9361" y="6451"/>
                </a:lnTo>
                <a:lnTo>
                  <a:pt x="9296" y="6286"/>
                </a:lnTo>
                <a:close/>
              </a:path>
              <a:path w="10159" h="13335">
                <a:moveTo>
                  <a:pt x="2311" y="0"/>
                </a:moveTo>
                <a:lnTo>
                  <a:pt x="1675" y="698"/>
                </a:lnTo>
                <a:lnTo>
                  <a:pt x="1562" y="1943"/>
                </a:lnTo>
                <a:lnTo>
                  <a:pt x="1758" y="2171"/>
                </a:lnTo>
                <a:lnTo>
                  <a:pt x="1790" y="3162"/>
                </a:lnTo>
                <a:lnTo>
                  <a:pt x="1485" y="3644"/>
                </a:lnTo>
                <a:lnTo>
                  <a:pt x="685" y="4343"/>
                </a:lnTo>
                <a:lnTo>
                  <a:pt x="7410" y="4343"/>
                </a:lnTo>
                <a:lnTo>
                  <a:pt x="7327" y="3111"/>
                </a:lnTo>
                <a:lnTo>
                  <a:pt x="6948" y="2997"/>
                </a:lnTo>
                <a:lnTo>
                  <a:pt x="5054" y="2997"/>
                </a:lnTo>
                <a:lnTo>
                  <a:pt x="4327" y="2209"/>
                </a:lnTo>
                <a:lnTo>
                  <a:pt x="4318" y="1562"/>
                </a:lnTo>
                <a:lnTo>
                  <a:pt x="3735" y="952"/>
                </a:lnTo>
                <a:lnTo>
                  <a:pt x="3200" y="952"/>
                </a:lnTo>
                <a:lnTo>
                  <a:pt x="2298" y="622"/>
                </a:lnTo>
                <a:lnTo>
                  <a:pt x="2311" y="0"/>
                </a:lnTo>
                <a:close/>
              </a:path>
              <a:path w="10159" h="13335">
                <a:moveTo>
                  <a:pt x="5727" y="2628"/>
                </a:moveTo>
                <a:lnTo>
                  <a:pt x="5054" y="2997"/>
                </a:lnTo>
                <a:lnTo>
                  <a:pt x="6948" y="2997"/>
                </a:lnTo>
                <a:lnTo>
                  <a:pt x="5727" y="2628"/>
                </a:lnTo>
                <a:close/>
              </a:path>
              <a:path w="10159" h="13335">
                <a:moveTo>
                  <a:pt x="3492" y="698"/>
                </a:moveTo>
                <a:lnTo>
                  <a:pt x="3200" y="952"/>
                </a:lnTo>
                <a:lnTo>
                  <a:pt x="3735" y="952"/>
                </a:lnTo>
                <a:lnTo>
                  <a:pt x="3492" y="698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601606" y="597767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4511" y="3517"/>
                </a:moveTo>
                <a:lnTo>
                  <a:pt x="3051" y="3517"/>
                </a:lnTo>
                <a:lnTo>
                  <a:pt x="3826" y="3606"/>
                </a:lnTo>
                <a:lnTo>
                  <a:pt x="4385" y="3556"/>
                </a:lnTo>
                <a:close/>
              </a:path>
              <a:path w="5715" h="3810">
                <a:moveTo>
                  <a:pt x="1426" y="0"/>
                </a:moveTo>
                <a:lnTo>
                  <a:pt x="384" y="127"/>
                </a:lnTo>
                <a:lnTo>
                  <a:pt x="0" y="838"/>
                </a:lnTo>
                <a:lnTo>
                  <a:pt x="88" y="990"/>
                </a:lnTo>
                <a:lnTo>
                  <a:pt x="473" y="1270"/>
                </a:lnTo>
                <a:lnTo>
                  <a:pt x="727" y="1270"/>
                </a:lnTo>
                <a:lnTo>
                  <a:pt x="1095" y="1485"/>
                </a:lnTo>
                <a:lnTo>
                  <a:pt x="1413" y="1778"/>
                </a:lnTo>
                <a:lnTo>
                  <a:pt x="1553" y="2120"/>
                </a:lnTo>
                <a:lnTo>
                  <a:pt x="2073" y="2616"/>
                </a:lnTo>
                <a:lnTo>
                  <a:pt x="2416" y="2755"/>
                </a:lnTo>
                <a:lnTo>
                  <a:pt x="2696" y="3289"/>
                </a:lnTo>
                <a:lnTo>
                  <a:pt x="2950" y="3530"/>
                </a:lnTo>
                <a:lnTo>
                  <a:pt x="4511" y="3517"/>
                </a:lnTo>
                <a:lnTo>
                  <a:pt x="4931" y="3390"/>
                </a:lnTo>
                <a:lnTo>
                  <a:pt x="5119" y="3098"/>
                </a:lnTo>
                <a:lnTo>
                  <a:pt x="5199" y="2755"/>
                </a:lnTo>
                <a:lnTo>
                  <a:pt x="5579" y="2667"/>
                </a:lnTo>
                <a:lnTo>
                  <a:pt x="5642" y="2235"/>
                </a:lnTo>
                <a:lnTo>
                  <a:pt x="5388" y="2159"/>
                </a:lnTo>
                <a:lnTo>
                  <a:pt x="5147" y="1816"/>
                </a:lnTo>
                <a:lnTo>
                  <a:pt x="5124" y="1485"/>
                </a:lnTo>
                <a:lnTo>
                  <a:pt x="4969" y="1244"/>
                </a:lnTo>
                <a:lnTo>
                  <a:pt x="4773" y="1092"/>
                </a:lnTo>
                <a:lnTo>
                  <a:pt x="3686" y="1092"/>
                </a:lnTo>
                <a:lnTo>
                  <a:pt x="3026" y="977"/>
                </a:lnTo>
                <a:lnTo>
                  <a:pt x="2704" y="927"/>
                </a:lnTo>
                <a:lnTo>
                  <a:pt x="2315" y="927"/>
                </a:lnTo>
                <a:lnTo>
                  <a:pt x="1819" y="76"/>
                </a:lnTo>
                <a:lnTo>
                  <a:pt x="1426" y="0"/>
                </a:lnTo>
                <a:close/>
              </a:path>
              <a:path w="5715" h="3810">
                <a:moveTo>
                  <a:pt x="2581" y="3238"/>
                </a:moveTo>
                <a:close/>
              </a:path>
              <a:path w="5715" h="3810">
                <a:moveTo>
                  <a:pt x="4080" y="838"/>
                </a:moveTo>
                <a:lnTo>
                  <a:pt x="3686" y="1092"/>
                </a:lnTo>
                <a:lnTo>
                  <a:pt x="4773" y="1092"/>
                </a:lnTo>
                <a:lnTo>
                  <a:pt x="4626" y="977"/>
                </a:lnTo>
                <a:lnTo>
                  <a:pt x="4080" y="838"/>
                </a:lnTo>
                <a:close/>
              </a:path>
              <a:path w="5715" h="3810">
                <a:moveTo>
                  <a:pt x="2300" y="902"/>
                </a:moveTo>
                <a:lnTo>
                  <a:pt x="2704" y="927"/>
                </a:lnTo>
                <a:lnTo>
                  <a:pt x="2300" y="902"/>
                </a:lnTo>
                <a:close/>
              </a:path>
              <a:path w="5715" h="3810">
                <a:moveTo>
                  <a:pt x="2300" y="901"/>
                </a:move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598702" y="597620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" y="0"/>
                </a:moveTo>
                <a:lnTo>
                  <a:pt x="99" y="177"/>
                </a:lnTo>
                <a:lnTo>
                  <a:pt x="0" y="660"/>
                </a:lnTo>
                <a:lnTo>
                  <a:pt x="622" y="1142"/>
                </a:lnTo>
                <a:lnTo>
                  <a:pt x="1231" y="914"/>
                </a:lnTo>
                <a:lnTo>
                  <a:pt x="3404" y="914"/>
                </a:lnTo>
                <a:lnTo>
                  <a:pt x="3657" y="825"/>
                </a:lnTo>
                <a:lnTo>
                  <a:pt x="3356" y="380"/>
                </a:lnTo>
                <a:lnTo>
                  <a:pt x="2006" y="380"/>
                </a:lnTo>
                <a:lnTo>
                  <a:pt x="1765" y="190"/>
                </a:lnTo>
                <a:lnTo>
                  <a:pt x="1066" y="50"/>
                </a:lnTo>
                <a:lnTo>
                  <a:pt x="355" y="0"/>
                </a:lnTo>
                <a:close/>
              </a:path>
              <a:path w="3809" h="1270">
                <a:moveTo>
                  <a:pt x="3404" y="914"/>
                </a:moveTo>
                <a:lnTo>
                  <a:pt x="1231" y="914"/>
                </a:lnTo>
                <a:lnTo>
                  <a:pt x="1981" y="1015"/>
                </a:lnTo>
                <a:lnTo>
                  <a:pt x="2286" y="1130"/>
                </a:lnTo>
                <a:lnTo>
                  <a:pt x="2933" y="1079"/>
                </a:lnTo>
                <a:lnTo>
                  <a:pt x="3404" y="914"/>
                </a:lnTo>
                <a:close/>
              </a:path>
              <a:path w="3809" h="1270">
                <a:moveTo>
                  <a:pt x="3124" y="38"/>
                </a:moveTo>
                <a:lnTo>
                  <a:pt x="2732" y="190"/>
                </a:lnTo>
                <a:lnTo>
                  <a:pt x="2006" y="380"/>
                </a:lnTo>
                <a:lnTo>
                  <a:pt x="3356" y="380"/>
                </a:lnTo>
                <a:lnTo>
                  <a:pt x="3124" y="38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591314" y="597126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570" y="0"/>
                </a:moveTo>
                <a:lnTo>
                  <a:pt x="986" y="152"/>
                </a:lnTo>
                <a:lnTo>
                  <a:pt x="834" y="558"/>
                </a:lnTo>
                <a:lnTo>
                  <a:pt x="313" y="736"/>
                </a:lnTo>
                <a:lnTo>
                  <a:pt x="133" y="736"/>
                </a:lnTo>
                <a:lnTo>
                  <a:pt x="60" y="889"/>
                </a:lnTo>
                <a:lnTo>
                  <a:pt x="0" y="1714"/>
                </a:lnTo>
                <a:lnTo>
                  <a:pt x="99" y="2273"/>
                </a:lnTo>
                <a:lnTo>
                  <a:pt x="201" y="2590"/>
                </a:lnTo>
                <a:lnTo>
                  <a:pt x="618" y="2781"/>
                </a:lnTo>
                <a:lnTo>
                  <a:pt x="1075" y="3581"/>
                </a:lnTo>
                <a:lnTo>
                  <a:pt x="1189" y="3975"/>
                </a:lnTo>
                <a:lnTo>
                  <a:pt x="2434" y="4292"/>
                </a:lnTo>
                <a:lnTo>
                  <a:pt x="4148" y="4127"/>
                </a:lnTo>
                <a:lnTo>
                  <a:pt x="3434" y="2794"/>
                </a:lnTo>
                <a:lnTo>
                  <a:pt x="3195" y="2781"/>
                </a:lnTo>
                <a:lnTo>
                  <a:pt x="2612" y="2590"/>
                </a:lnTo>
                <a:lnTo>
                  <a:pt x="2688" y="2273"/>
                </a:lnTo>
                <a:lnTo>
                  <a:pt x="2172" y="1790"/>
                </a:lnTo>
                <a:lnTo>
                  <a:pt x="1621" y="1790"/>
                </a:lnTo>
                <a:lnTo>
                  <a:pt x="1735" y="1003"/>
                </a:lnTo>
                <a:lnTo>
                  <a:pt x="1857" y="736"/>
                </a:lnTo>
                <a:lnTo>
                  <a:pt x="313" y="736"/>
                </a:lnTo>
                <a:lnTo>
                  <a:pt x="199" y="596"/>
                </a:lnTo>
                <a:lnTo>
                  <a:pt x="1829" y="596"/>
                </a:lnTo>
                <a:lnTo>
                  <a:pt x="1786" y="381"/>
                </a:lnTo>
                <a:lnTo>
                  <a:pt x="1570" y="0"/>
                </a:lnTo>
                <a:close/>
              </a:path>
              <a:path w="4445" h="4445">
                <a:moveTo>
                  <a:pt x="3399" y="2730"/>
                </a:moveTo>
                <a:lnTo>
                  <a:pt x="3234" y="2794"/>
                </a:lnTo>
                <a:lnTo>
                  <a:pt x="3434" y="2794"/>
                </a:lnTo>
                <a:close/>
              </a:path>
              <a:path w="4445" h="4445">
                <a:moveTo>
                  <a:pt x="2091" y="1714"/>
                </a:moveTo>
                <a:lnTo>
                  <a:pt x="1621" y="1790"/>
                </a:lnTo>
                <a:lnTo>
                  <a:pt x="2172" y="179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79664" y="5966345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047" y="0"/>
                </a:moveTo>
                <a:lnTo>
                  <a:pt x="1904" y="215"/>
                </a:lnTo>
                <a:lnTo>
                  <a:pt x="1447" y="254"/>
                </a:lnTo>
                <a:lnTo>
                  <a:pt x="1233" y="584"/>
                </a:lnTo>
                <a:lnTo>
                  <a:pt x="1168" y="927"/>
                </a:lnTo>
                <a:lnTo>
                  <a:pt x="533" y="1231"/>
                </a:lnTo>
                <a:lnTo>
                  <a:pt x="292" y="1231"/>
                </a:lnTo>
                <a:lnTo>
                  <a:pt x="0" y="2222"/>
                </a:lnTo>
                <a:lnTo>
                  <a:pt x="266" y="2514"/>
                </a:lnTo>
                <a:lnTo>
                  <a:pt x="1485" y="2692"/>
                </a:lnTo>
                <a:lnTo>
                  <a:pt x="2285" y="2641"/>
                </a:lnTo>
                <a:lnTo>
                  <a:pt x="2933" y="1892"/>
                </a:lnTo>
                <a:lnTo>
                  <a:pt x="3371" y="1892"/>
                </a:lnTo>
                <a:lnTo>
                  <a:pt x="3594" y="1270"/>
                </a:lnTo>
                <a:lnTo>
                  <a:pt x="3555" y="584"/>
                </a:lnTo>
                <a:lnTo>
                  <a:pt x="3047" y="0"/>
                </a:lnTo>
                <a:close/>
              </a:path>
              <a:path w="3809" h="3175">
                <a:moveTo>
                  <a:pt x="3371" y="1892"/>
                </a:moveTo>
                <a:lnTo>
                  <a:pt x="2933" y="1892"/>
                </a:lnTo>
                <a:lnTo>
                  <a:pt x="3352" y="1943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574269" y="596844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378" y="317"/>
                </a:moveTo>
                <a:lnTo>
                  <a:pt x="124" y="571"/>
                </a:lnTo>
                <a:lnTo>
                  <a:pt x="0" y="1523"/>
                </a:lnTo>
                <a:lnTo>
                  <a:pt x="112" y="1828"/>
                </a:lnTo>
                <a:lnTo>
                  <a:pt x="315" y="1943"/>
                </a:lnTo>
                <a:lnTo>
                  <a:pt x="511" y="1828"/>
                </a:lnTo>
                <a:lnTo>
                  <a:pt x="607" y="1612"/>
                </a:lnTo>
                <a:lnTo>
                  <a:pt x="886" y="1447"/>
                </a:lnTo>
                <a:lnTo>
                  <a:pt x="1344" y="1435"/>
                </a:lnTo>
                <a:lnTo>
                  <a:pt x="1674" y="1269"/>
                </a:lnTo>
                <a:lnTo>
                  <a:pt x="1623" y="571"/>
                </a:lnTo>
                <a:lnTo>
                  <a:pt x="582" y="571"/>
                </a:lnTo>
                <a:lnTo>
                  <a:pt x="378" y="317"/>
                </a:lnTo>
                <a:close/>
              </a:path>
              <a:path w="1904" h="2539">
                <a:moveTo>
                  <a:pt x="1316" y="1447"/>
                </a:moveTo>
                <a:lnTo>
                  <a:pt x="886" y="1447"/>
                </a:lnTo>
                <a:lnTo>
                  <a:pt x="1153" y="1523"/>
                </a:lnTo>
                <a:lnTo>
                  <a:pt x="1316" y="1447"/>
                </a:lnTo>
                <a:close/>
              </a:path>
              <a:path w="1904" h="2539">
                <a:moveTo>
                  <a:pt x="937" y="0"/>
                </a:moveTo>
                <a:lnTo>
                  <a:pt x="1039" y="215"/>
                </a:lnTo>
                <a:lnTo>
                  <a:pt x="582" y="571"/>
                </a:lnTo>
                <a:lnTo>
                  <a:pt x="1623" y="571"/>
                </a:lnTo>
                <a:lnTo>
                  <a:pt x="1725" y="38"/>
                </a:lnTo>
                <a:lnTo>
                  <a:pt x="937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07839" y="2259253"/>
            <a:ext cx="336308" cy="359308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604979" y="4354448"/>
            <a:ext cx="338391" cy="359918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48346" y="4529709"/>
            <a:ext cx="354330" cy="152400"/>
          </a:xfrm>
          <a:custGeom>
            <a:avLst/>
            <a:gdLst/>
            <a:ahLst/>
            <a:cxnLst/>
            <a:rect l="l" t="t" r="r" b="b"/>
            <a:pathLst>
              <a:path w="354330" h="152400">
                <a:moveTo>
                  <a:pt x="184912" y="0"/>
                </a:moveTo>
                <a:lnTo>
                  <a:pt x="41783" y="0"/>
                </a:lnTo>
                <a:lnTo>
                  <a:pt x="37211" y="3555"/>
                </a:lnTo>
                <a:lnTo>
                  <a:pt x="0" y="145922"/>
                </a:lnTo>
                <a:lnTo>
                  <a:pt x="4572" y="151891"/>
                </a:lnTo>
                <a:lnTo>
                  <a:pt x="45085" y="151891"/>
                </a:lnTo>
                <a:lnTo>
                  <a:pt x="44852" y="150494"/>
                </a:lnTo>
                <a:lnTo>
                  <a:pt x="44733" y="149097"/>
                </a:lnTo>
                <a:lnTo>
                  <a:pt x="44831" y="143890"/>
                </a:lnTo>
                <a:lnTo>
                  <a:pt x="45085" y="142366"/>
                </a:lnTo>
                <a:lnTo>
                  <a:pt x="10795" y="142366"/>
                </a:lnTo>
                <a:lnTo>
                  <a:pt x="27813" y="77215"/>
                </a:lnTo>
                <a:lnTo>
                  <a:pt x="30226" y="67690"/>
                </a:lnTo>
                <a:lnTo>
                  <a:pt x="45466" y="9524"/>
                </a:lnTo>
                <a:lnTo>
                  <a:pt x="215180" y="9524"/>
                </a:lnTo>
                <a:lnTo>
                  <a:pt x="214540" y="9001"/>
                </a:lnTo>
                <a:lnTo>
                  <a:pt x="205343" y="4095"/>
                </a:lnTo>
                <a:lnTo>
                  <a:pt x="195359" y="1047"/>
                </a:lnTo>
                <a:lnTo>
                  <a:pt x="184912" y="0"/>
                </a:lnTo>
                <a:close/>
              </a:path>
              <a:path w="354330" h="152400">
                <a:moveTo>
                  <a:pt x="248920" y="142366"/>
                </a:moveTo>
                <a:lnTo>
                  <a:pt x="99187" y="142366"/>
                </a:lnTo>
                <a:lnTo>
                  <a:pt x="99441" y="143890"/>
                </a:lnTo>
                <a:lnTo>
                  <a:pt x="99538" y="149097"/>
                </a:lnTo>
                <a:lnTo>
                  <a:pt x="99419" y="150494"/>
                </a:lnTo>
                <a:lnTo>
                  <a:pt x="99187" y="151891"/>
                </a:lnTo>
                <a:lnTo>
                  <a:pt x="248793" y="151891"/>
                </a:lnTo>
                <a:lnTo>
                  <a:pt x="248539" y="150494"/>
                </a:lnTo>
                <a:lnTo>
                  <a:pt x="248568" y="143890"/>
                </a:lnTo>
                <a:lnTo>
                  <a:pt x="248920" y="142366"/>
                </a:lnTo>
                <a:close/>
              </a:path>
              <a:path w="354330" h="152400">
                <a:moveTo>
                  <a:pt x="215180" y="9524"/>
                </a:moveTo>
                <a:lnTo>
                  <a:pt x="184912" y="9524"/>
                </a:lnTo>
                <a:lnTo>
                  <a:pt x="193486" y="10368"/>
                </a:lnTo>
                <a:lnTo>
                  <a:pt x="201691" y="12842"/>
                </a:lnTo>
                <a:lnTo>
                  <a:pt x="209254" y="16865"/>
                </a:lnTo>
                <a:lnTo>
                  <a:pt x="215900" y="22351"/>
                </a:lnTo>
                <a:lnTo>
                  <a:pt x="268859" y="75818"/>
                </a:lnTo>
                <a:lnTo>
                  <a:pt x="272288" y="77215"/>
                </a:lnTo>
                <a:lnTo>
                  <a:pt x="314452" y="77215"/>
                </a:lnTo>
                <a:lnTo>
                  <a:pt x="326475" y="79706"/>
                </a:lnTo>
                <a:lnTo>
                  <a:pt x="335962" y="86566"/>
                </a:lnTo>
                <a:lnTo>
                  <a:pt x="342187" y="96879"/>
                </a:lnTo>
                <a:lnTo>
                  <a:pt x="344424" y="109727"/>
                </a:lnTo>
                <a:lnTo>
                  <a:pt x="337820" y="142366"/>
                </a:lnTo>
                <a:lnTo>
                  <a:pt x="302895" y="142366"/>
                </a:lnTo>
                <a:lnTo>
                  <a:pt x="303246" y="143890"/>
                </a:lnTo>
                <a:lnTo>
                  <a:pt x="303276" y="150494"/>
                </a:lnTo>
                <a:lnTo>
                  <a:pt x="303022" y="151891"/>
                </a:lnTo>
                <a:lnTo>
                  <a:pt x="341757" y="151891"/>
                </a:lnTo>
                <a:lnTo>
                  <a:pt x="346456" y="148081"/>
                </a:lnTo>
                <a:lnTo>
                  <a:pt x="353949" y="110616"/>
                </a:lnTo>
                <a:lnTo>
                  <a:pt x="350992" y="93408"/>
                </a:lnTo>
                <a:lnTo>
                  <a:pt x="342773" y="79819"/>
                </a:lnTo>
                <a:lnTo>
                  <a:pt x="330267" y="70897"/>
                </a:lnTo>
                <a:lnTo>
                  <a:pt x="314452" y="67690"/>
                </a:lnTo>
                <a:lnTo>
                  <a:pt x="274320" y="67690"/>
                </a:lnTo>
                <a:lnTo>
                  <a:pt x="222631" y="15620"/>
                </a:lnTo>
                <a:lnTo>
                  <a:pt x="215180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87360" y="4640326"/>
            <a:ext cx="73914" cy="74041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652" y="4639817"/>
            <a:ext cx="73787" cy="73913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72515" y="4533430"/>
            <a:ext cx="248119" cy="144348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02199" y="4354642"/>
            <a:ext cx="302260" cy="228600"/>
          </a:xfrm>
          <a:custGeom>
            <a:avLst/>
            <a:gdLst/>
            <a:ahLst/>
            <a:cxnLst/>
            <a:rect l="l" t="t" r="r" b="b"/>
            <a:pathLst>
              <a:path w="302259" h="228600">
                <a:moveTo>
                  <a:pt x="301300" y="9148"/>
                </a:moveTo>
                <a:lnTo>
                  <a:pt x="282822" y="9148"/>
                </a:lnTo>
                <a:lnTo>
                  <a:pt x="291858" y="9877"/>
                </a:lnTo>
                <a:lnTo>
                  <a:pt x="292555" y="18929"/>
                </a:lnTo>
                <a:lnTo>
                  <a:pt x="291376" y="32146"/>
                </a:lnTo>
                <a:lnTo>
                  <a:pt x="286272" y="47478"/>
                </a:lnTo>
                <a:lnTo>
                  <a:pt x="275196" y="62874"/>
                </a:lnTo>
                <a:lnTo>
                  <a:pt x="237121" y="100949"/>
                </a:lnTo>
                <a:lnTo>
                  <a:pt x="235838" y="105368"/>
                </a:lnTo>
                <a:lnTo>
                  <a:pt x="263588" y="228088"/>
                </a:lnTo>
                <a:lnTo>
                  <a:pt x="272884" y="225980"/>
                </a:lnTo>
                <a:lnTo>
                  <a:pt x="245706" y="105825"/>
                </a:lnTo>
                <a:lnTo>
                  <a:pt x="281927" y="69605"/>
                </a:lnTo>
                <a:lnTo>
                  <a:pt x="296561" y="48000"/>
                </a:lnTo>
                <a:lnTo>
                  <a:pt x="301758" y="27325"/>
                </a:lnTo>
                <a:lnTo>
                  <a:pt x="301697" y="11553"/>
                </a:lnTo>
                <a:lnTo>
                  <a:pt x="301300" y="9148"/>
                </a:lnTo>
                <a:close/>
              </a:path>
              <a:path w="302259" h="228600">
                <a:moveTo>
                  <a:pt x="33794" y="19389"/>
                </a:moveTo>
                <a:lnTo>
                  <a:pt x="29375" y="20659"/>
                </a:lnTo>
                <a:lnTo>
                  <a:pt x="0" y="50047"/>
                </a:lnTo>
                <a:lnTo>
                  <a:pt x="1257" y="57692"/>
                </a:lnTo>
                <a:lnTo>
                  <a:pt x="129844" y="120964"/>
                </a:lnTo>
                <a:lnTo>
                  <a:pt x="96062" y="158480"/>
                </a:lnTo>
                <a:lnTo>
                  <a:pt x="103136" y="164855"/>
                </a:lnTo>
                <a:lnTo>
                  <a:pt x="141135" y="122666"/>
                </a:lnTo>
                <a:lnTo>
                  <a:pt x="139699" y="115198"/>
                </a:lnTo>
                <a:lnTo>
                  <a:pt x="11442" y="52079"/>
                </a:lnTo>
                <a:lnTo>
                  <a:pt x="34251" y="29257"/>
                </a:lnTo>
                <a:lnTo>
                  <a:pt x="77432" y="29257"/>
                </a:lnTo>
                <a:lnTo>
                  <a:pt x="33794" y="19389"/>
                </a:lnTo>
                <a:close/>
              </a:path>
              <a:path w="302259" h="228600">
                <a:moveTo>
                  <a:pt x="77432" y="29257"/>
                </a:moveTo>
                <a:lnTo>
                  <a:pt x="34251" y="29257"/>
                </a:lnTo>
                <a:lnTo>
                  <a:pt x="196405" y="65922"/>
                </a:lnTo>
                <a:lnTo>
                  <a:pt x="200812" y="64639"/>
                </a:lnTo>
                <a:lnTo>
                  <a:pt x="209400" y="56054"/>
                </a:lnTo>
                <a:lnTo>
                  <a:pt x="195935" y="56054"/>
                </a:lnTo>
                <a:lnTo>
                  <a:pt x="77432" y="29257"/>
                </a:lnTo>
                <a:close/>
              </a:path>
              <a:path w="302259" h="228600">
                <a:moveTo>
                  <a:pt x="274443" y="0"/>
                </a:moveTo>
                <a:lnTo>
                  <a:pt x="253762" y="5200"/>
                </a:lnTo>
                <a:lnTo>
                  <a:pt x="232143" y="19846"/>
                </a:lnTo>
                <a:lnTo>
                  <a:pt x="195935" y="56054"/>
                </a:lnTo>
                <a:lnTo>
                  <a:pt x="209400" y="56054"/>
                </a:lnTo>
                <a:lnTo>
                  <a:pt x="238886" y="26577"/>
                </a:lnTo>
                <a:lnTo>
                  <a:pt x="254345" y="15426"/>
                </a:lnTo>
                <a:lnTo>
                  <a:pt x="269654" y="10307"/>
                </a:lnTo>
                <a:lnTo>
                  <a:pt x="282822" y="9148"/>
                </a:lnTo>
                <a:lnTo>
                  <a:pt x="301300" y="9148"/>
                </a:lnTo>
                <a:lnTo>
                  <a:pt x="300558" y="4657"/>
                </a:lnTo>
                <a:lnTo>
                  <a:pt x="297103" y="1203"/>
                </a:lnTo>
                <a:lnTo>
                  <a:pt x="290214" y="62"/>
                </a:lnTo>
                <a:lnTo>
                  <a:pt x="274443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73497" y="4515193"/>
            <a:ext cx="33020" cy="41910"/>
          </a:xfrm>
          <a:custGeom>
            <a:avLst/>
            <a:gdLst/>
            <a:ahLst/>
            <a:cxnLst/>
            <a:rect l="l" t="t" r="r" b="b"/>
            <a:pathLst>
              <a:path w="33019" h="41910">
                <a:moveTo>
                  <a:pt x="20053" y="11239"/>
                </a:moveTo>
                <a:lnTo>
                  <a:pt x="9436" y="11239"/>
                </a:lnTo>
                <a:lnTo>
                  <a:pt x="24295" y="41440"/>
                </a:lnTo>
                <a:lnTo>
                  <a:pt x="32842" y="37223"/>
                </a:lnTo>
                <a:lnTo>
                  <a:pt x="20053" y="11239"/>
                </a:lnTo>
                <a:close/>
              </a:path>
              <a:path w="33019" h="41910">
                <a:moveTo>
                  <a:pt x="7886" y="0"/>
                </a:moveTo>
                <a:lnTo>
                  <a:pt x="0" y="6781"/>
                </a:lnTo>
                <a:lnTo>
                  <a:pt x="6210" y="13995"/>
                </a:lnTo>
                <a:lnTo>
                  <a:pt x="9436" y="11239"/>
                </a:lnTo>
                <a:lnTo>
                  <a:pt x="20053" y="11239"/>
                </a:lnTo>
                <a:lnTo>
                  <a:pt x="15265" y="1511"/>
                </a:lnTo>
                <a:lnTo>
                  <a:pt x="7886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50604" y="4396422"/>
            <a:ext cx="124583" cy="104114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91429" y="4394123"/>
            <a:ext cx="85090" cy="82550"/>
          </a:xfrm>
          <a:custGeom>
            <a:avLst/>
            <a:gdLst/>
            <a:ahLst/>
            <a:cxnLst/>
            <a:rect l="l" t="t" r="r" b="b"/>
            <a:pathLst>
              <a:path w="85090" h="82550">
                <a:moveTo>
                  <a:pt x="77965" y="0"/>
                </a:moveTo>
                <a:lnTo>
                  <a:pt x="0" y="75450"/>
                </a:lnTo>
                <a:lnTo>
                  <a:pt x="6616" y="82295"/>
                </a:lnTo>
                <a:lnTo>
                  <a:pt x="84594" y="6845"/>
                </a:lnTo>
                <a:lnTo>
                  <a:pt x="77965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593956" y="2260219"/>
            <a:ext cx="360425" cy="357377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"/>
            <a:ext cx="10692002" cy="755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81200"/>
            <a:ext cx="10692130" cy="3603625"/>
          </a:xfrm>
          <a:custGeom>
            <a:avLst/>
            <a:gdLst/>
            <a:ahLst/>
            <a:cxnLst/>
            <a:rect l="l" t="t" r="r" b="b"/>
            <a:pathLst>
              <a:path w="10692130" h="3603625">
                <a:moveTo>
                  <a:pt x="0" y="0"/>
                </a:moveTo>
                <a:lnTo>
                  <a:pt x="0" y="3603599"/>
                </a:lnTo>
                <a:lnTo>
                  <a:pt x="10692003" y="3603599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381F19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925" y="3672878"/>
            <a:ext cx="264795" cy="356870"/>
          </a:xfrm>
          <a:custGeom>
            <a:avLst/>
            <a:gdLst/>
            <a:ahLst/>
            <a:cxnLst/>
            <a:rect l="l" t="t" r="r" b="b"/>
            <a:pathLst>
              <a:path w="264794" h="356870">
                <a:moveTo>
                  <a:pt x="205892" y="0"/>
                </a:moveTo>
                <a:lnTo>
                  <a:pt x="0" y="356476"/>
                </a:lnTo>
                <a:lnTo>
                  <a:pt x="135064" y="356476"/>
                </a:lnTo>
                <a:lnTo>
                  <a:pt x="257251" y="144703"/>
                </a:lnTo>
                <a:lnTo>
                  <a:pt x="264198" y="116687"/>
                </a:lnTo>
                <a:lnTo>
                  <a:pt x="263817" y="109913"/>
                </a:lnTo>
                <a:lnTo>
                  <a:pt x="262704" y="103355"/>
                </a:lnTo>
                <a:lnTo>
                  <a:pt x="260903" y="97060"/>
                </a:lnTo>
                <a:lnTo>
                  <a:pt x="258457" y="91071"/>
                </a:lnTo>
                <a:lnTo>
                  <a:pt x="20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1978" y="3912679"/>
            <a:ext cx="412115" cy="117475"/>
          </a:xfrm>
          <a:custGeom>
            <a:avLst/>
            <a:gdLst/>
            <a:ahLst/>
            <a:cxnLst/>
            <a:rect l="l" t="t" r="r" b="b"/>
            <a:pathLst>
              <a:path w="412115" h="117475">
                <a:moveTo>
                  <a:pt x="344157" y="0"/>
                </a:moveTo>
                <a:lnTo>
                  <a:pt x="99631" y="76"/>
                </a:lnTo>
                <a:lnTo>
                  <a:pt x="61112" y="16022"/>
                </a:lnTo>
                <a:lnTo>
                  <a:pt x="0" y="116916"/>
                </a:lnTo>
                <a:lnTo>
                  <a:pt x="411695" y="116992"/>
                </a:lnTo>
                <a:lnTo>
                  <a:pt x="344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0666" y="3517709"/>
            <a:ext cx="273685" cy="356870"/>
          </a:xfrm>
          <a:custGeom>
            <a:avLst/>
            <a:gdLst/>
            <a:ahLst/>
            <a:cxnLst/>
            <a:rect l="l" t="t" r="r" b="b"/>
            <a:pathLst>
              <a:path w="273684" h="356870">
                <a:moveTo>
                  <a:pt x="67564" y="0"/>
                </a:moveTo>
                <a:lnTo>
                  <a:pt x="0" y="116992"/>
                </a:lnTo>
                <a:lnTo>
                  <a:pt x="122313" y="328726"/>
                </a:lnTo>
                <a:lnTo>
                  <a:pt x="155395" y="354136"/>
                </a:lnTo>
                <a:lnTo>
                  <a:pt x="168173" y="356603"/>
                </a:lnTo>
                <a:lnTo>
                  <a:pt x="273342" y="356603"/>
                </a:lnTo>
                <a:lnTo>
                  <a:pt x="67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832" y="3540594"/>
            <a:ext cx="202412" cy="21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5266" y="3540594"/>
            <a:ext cx="178701" cy="217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3754" y="3659047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4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3269" y="3640632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310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3269" y="3540937"/>
            <a:ext cx="41275" cy="81280"/>
          </a:xfrm>
          <a:custGeom>
            <a:avLst/>
            <a:gdLst/>
            <a:ahLst/>
            <a:cxnLst/>
            <a:rect l="l" t="t" r="r" b="b"/>
            <a:pathLst>
              <a:path w="41275" h="81279">
                <a:moveTo>
                  <a:pt x="0" y="81280"/>
                </a:moveTo>
                <a:lnTo>
                  <a:pt x="40970" y="81280"/>
                </a:lnTo>
                <a:lnTo>
                  <a:pt x="40970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8089" y="3659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907"/>
                </a:lnTo>
              </a:path>
            </a:pathLst>
          </a:custGeom>
          <a:ln w="409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7597" y="3540594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82" y="0"/>
                </a:moveTo>
                <a:lnTo>
                  <a:pt x="0" y="0"/>
                </a:lnTo>
                <a:lnTo>
                  <a:pt x="0" y="81953"/>
                </a:lnTo>
                <a:lnTo>
                  <a:pt x="40982" y="81953"/>
                </a:lnTo>
                <a:lnTo>
                  <a:pt x="40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8233" y="357742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40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7907" y="3559009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0" y="0"/>
                </a:moveTo>
                <a:lnTo>
                  <a:pt x="172542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104" y="357755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555"/>
                </a:lnTo>
              </a:path>
            </a:pathLst>
          </a:custGeom>
          <a:ln w="406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0360" y="3540594"/>
            <a:ext cx="161759" cy="21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2465" y="3535032"/>
            <a:ext cx="208584" cy="228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8642" y="3540594"/>
            <a:ext cx="202412" cy="217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1691" y="3577259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848"/>
                </a:lnTo>
              </a:path>
            </a:pathLst>
          </a:custGeom>
          <a:ln w="406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2208" y="355892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880" y="0"/>
                </a:lnTo>
              </a:path>
            </a:pathLst>
          </a:custGeom>
          <a:ln w="36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3386" y="3535032"/>
            <a:ext cx="208559" cy="228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21404" y="3540594"/>
            <a:ext cx="161772" cy="217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3697" y="357742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406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13365" y="355900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009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3832" y="3811841"/>
            <a:ext cx="161747" cy="217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89010" y="3806278"/>
            <a:ext cx="208610" cy="2286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26297" y="3806291"/>
            <a:ext cx="195630" cy="2286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47810" y="3806291"/>
            <a:ext cx="195681" cy="2286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76156" y="3811841"/>
            <a:ext cx="178676" cy="217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04172" y="3811841"/>
            <a:ext cx="178676" cy="217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92972" y="3514051"/>
            <a:ext cx="34290" cy="473075"/>
          </a:xfrm>
          <a:custGeom>
            <a:avLst/>
            <a:gdLst/>
            <a:ahLst/>
            <a:cxnLst/>
            <a:rect l="l" t="t" r="r" b="b"/>
            <a:pathLst>
              <a:path w="34290" h="473075">
                <a:moveTo>
                  <a:pt x="33667" y="472909"/>
                </a:moveTo>
                <a:lnTo>
                  <a:pt x="33667" y="250482"/>
                </a:lnTo>
                <a:lnTo>
                  <a:pt x="0" y="222783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8514" y="3592791"/>
            <a:ext cx="205016" cy="1109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59291" y="3826865"/>
            <a:ext cx="134239" cy="1109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81033" y="3597655"/>
            <a:ext cx="479767" cy="105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8514" y="3826865"/>
            <a:ext cx="203200" cy="52069"/>
          </a:xfrm>
          <a:custGeom>
            <a:avLst/>
            <a:gdLst/>
            <a:ahLst/>
            <a:cxnLst/>
            <a:rect l="l" t="t" r="r" b="b"/>
            <a:pathLst>
              <a:path w="203200" h="52070">
                <a:moveTo>
                  <a:pt x="203009" y="0"/>
                </a:moveTo>
                <a:lnTo>
                  <a:pt x="0" y="0"/>
                </a:lnTo>
                <a:lnTo>
                  <a:pt x="70789" y="52031"/>
                </a:lnTo>
                <a:lnTo>
                  <a:pt x="203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94444" y="3834968"/>
            <a:ext cx="1240790" cy="99060"/>
          </a:xfrm>
          <a:custGeom>
            <a:avLst/>
            <a:gdLst/>
            <a:ahLst/>
            <a:cxnLst/>
            <a:rect l="l" t="t" r="r" b="b"/>
            <a:pathLst>
              <a:path w="1240790" h="99060">
                <a:moveTo>
                  <a:pt x="27292" y="1219"/>
                </a:moveTo>
                <a:lnTo>
                  <a:pt x="0" y="1511"/>
                </a:lnTo>
                <a:lnTo>
                  <a:pt x="0" y="97510"/>
                </a:lnTo>
                <a:lnTo>
                  <a:pt x="16865" y="97510"/>
                </a:lnTo>
                <a:lnTo>
                  <a:pt x="16865" y="62864"/>
                </a:lnTo>
                <a:lnTo>
                  <a:pt x="31583" y="62864"/>
                </a:lnTo>
                <a:lnTo>
                  <a:pt x="44495" y="60675"/>
                </a:lnTo>
                <a:lnTo>
                  <a:pt x="55505" y="53795"/>
                </a:lnTo>
                <a:lnTo>
                  <a:pt x="59768" y="47485"/>
                </a:lnTo>
                <a:lnTo>
                  <a:pt x="24980" y="47485"/>
                </a:lnTo>
                <a:lnTo>
                  <a:pt x="20840" y="47205"/>
                </a:lnTo>
                <a:lnTo>
                  <a:pt x="16865" y="46735"/>
                </a:lnTo>
                <a:lnTo>
                  <a:pt x="16865" y="17233"/>
                </a:lnTo>
                <a:lnTo>
                  <a:pt x="21412" y="17170"/>
                </a:lnTo>
                <a:lnTo>
                  <a:pt x="25501" y="16992"/>
                </a:lnTo>
                <a:lnTo>
                  <a:pt x="60391" y="16992"/>
                </a:lnTo>
                <a:lnTo>
                  <a:pt x="56488" y="10737"/>
                </a:lnTo>
                <a:lnTo>
                  <a:pt x="45025" y="3823"/>
                </a:lnTo>
                <a:lnTo>
                  <a:pt x="27292" y="1219"/>
                </a:lnTo>
                <a:close/>
              </a:path>
              <a:path w="1240790" h="99060">
                <a:moveTo>
                  <a:pt x="31583" y="62864"/>
                </a:moveTo>
                <a:lnTo>
                  <a:pt x="16865" y="62864"/>
                </a:lnTo>
                <a:lnTo>
                  <a:pt x="21005" y="63245"/>
                </a:lnTo>
                <a:lnTo>
                  <a:pt x="29336" y="63245"/>
                </a:lnTo>
                <a:lnTo>
                  <a:pt x="31583" y="62864"/>
                </a:lnTo>
                <a:close/>
              </a:path>
              <a:path w="1240790" h="99060">
                <a:moveTo>
                  <a:pt x="60391" y="16992"/>
                </a:moveTo>
                <a:lnTo>
                  <a:pt x="40462" y="16992"/>
                </a:lnTo>
                <a:lnTo>
                  <a:pt x="46647" y="21970"/>
                </a:lnTo>
                <a:lnTo>
                  <a:pt x="46647" y="42608"/>
                </a:lnTo>
                <a:lnTo>
                  <a:pt x="38798" y="47485"/>
                </a:lnTo>
                <a:lnTo>
                  <a:pt x="59768" y="47485"/>
                </a:lnTo>
                <a:lnTo>
                  <a:pt x="62219" y="43856"/>
                </a:lnTo>
                <a:lnTo>
                  <a:pt x="64490" y="32105"/>
                </a:lnTo>
                <a:lnTo>
                  <a:pt x="62652" y="20614"/>
                </a:lnTo>
                <a:lnTo>
                  <a:pt x="60391" y="16992"/>
                </a:lnTo>
                <a:close/>
              </a:path>
              <a:path w="1240790" h="99060">
                <a:moveTo>
                  <a:pt x="134264" y="0"/>
                </a:moveTo>
                <a:lnTo>
                  <a:pt x="114032" y="3821"/>
                </a:lnTo>
                <a:lnTo>
                  <a:pt x="98261" y="14316"/>
                </a:lnTo>
                <a:lnTo>
                  <a:pt x="88017" y="30025"/>
                </a:lnTo>
                <a:lnTo>
                  <a:pt x="84366" y="49491"/>
                </a:lnTo>
                <a:lnTo>
                  <a:pt x="88155" y="69857"/>
                </a:lnTo>
                <a:lnTo>
                  <a:pt x="98628" y="85490"/>
                </a:lnTo>
                <a:lnTo>
                  <a:pt x="114444" y="95511"/>
                </a:lnTo>
                <a:lnTo>
                  <a:pt x="134264" y="99047"/>
                </a:lnTo>
                <a:lnTo>
                  <a:pt x="154129" y="95354"/>
                </a:lnTo>
                <a:lnTo>
                  <a:pt x="169995" y="85070"/>
                </a:lnTo>
                <a:lnTo>
                  <a:pt x="171217" y="83248"/>
                </a:lnTo>
                <a:lnTo>
                  <a:pt x="134264" y="83248"/>
                </a:lnTo>
                <a:lnTo>
                  <a:pt x="121679" y="80676"/>
                </a:lnTo>
                <a:lnTo>
                  <a:pt x="111502" y="73575"/>
                </a:lnTo>
                <a:lnTo>
                  <a:pt x="104692" y="62872"/>
                </a:lnTo>
                <a:lnTo>
                  <a:pt x="102209" y="49491"/>
                </a:lnTo>
                <a:lnTo>
                  <a:pt x="104635" y="35833"/>
                </a:lnTo>
                <a:lnTo>
                  <a:pt x="111350" y="25174"/>
                </a:lnTo>
                <a:lnTo>
                  <a:pt x="121508" y="18245"/>
                </a:lnTo>
                <a:lnTo>
                  <a:pt x="134264" y="15773"/>
                </a:lnTo>
                <a:lnTo>
                  <a:pt x="171503" y="15773"/>
                </a:lnTo>
                <a:lnTo>
                  <a:pt x="169995" y="13535"/>
                </a:lnTo>
                <a:lnTo>
                  <a:pt x="154129" y="3529"/>
                </a:lnTo>
                <a:lnTo>
                  <a:pt x="134264" y="0"/>
                </a:lnTo>
                <a:close/>
              </a:path>
              <a:path w="1240790" h="99060">
                <a:moveTo>
                  <a:pt x="171503" y="15773"/>
                </a:moveTo>
                <a:lnTo>
                  <a:pt x="134264" y="15773"/>
                </a:lnTo>
                <a:lnTo>
                  <a:pt x="146931" y="18245"/>
                </a:lnTo>
                <a:lnTo>
                  <a:pt x="157154" y="25174"/>
                </a:lnTo>
                <a:lnTo>
                  <a:pt x="163984" y="35833"/>
                </a:lnTo>
                <a:lnTo>
                  <a:pt x="166471" y="49491"/>
                </a:lnTo>
                <a:lnTo>
                  <a:pt x="164275" y="62749"/>
                </a:lnTo>
                <a:lnTo>
                  <a:pt x="157930" y="73466"/>
                </a:lnTo>
                <a:lnTo>
                  <a:pt x="147804" y="80635"/>
                </a:lnTo>
                <a:lnTo>
                  <a:pt x="134264" y="83248"/>
                </a:lnTo>
                <a:lnTo>
                  <a:pt x="171217" y="83248"/>
                </a:lnTo>
                <a:lnTo>
                  <a:pt x="180509" y="69386"/>
                </a:lnTo>
                <a:lnTo>
                  <a:pt x="184315" y="49491"/>
                </a:lnTo>
                <a:lnTo>
                  <a:pt x="180509" y="29146"/>
                </a:lnTo>
                <a:lnTo>
                  <a:pt x="171503" y="15773"/>
                </a:lnTo>
                <a:close/>
              </a:path>
              <a:path w="1240790" h="99060">
                <a:moveTo>
                  <a:pt x="253987" y="0"/>
                </a:moveTo>
                <a:lnTo>
                  <a:pt x="232955" y="3862"/>
                </a:lnTo>
                <a:lnTo>
                  <a:pt x="217566" y="14425"/>
                </a:lnTo>
                <a:lnTo>
                  <a:pt x="208117" y="30148"/>
                </a:lnTo>
                <a:lnTo>
                  <a:pt x="204901" y="49491"/>
                </a:lnTo>
                <a:lnTo>
                  <a:pt x="208504" y="69857"/>
                </a:lnTo>
                <a:lnTo>
                  <a:pt x="218635" y="85490"/>
                </a:lnTo>
                <a:lnTo>
                  <a:pt x="234278" y="95511"/>
                </a:lnTo>
                <a:lnTo>
                  <a:pt x="254419" y="99047"/>
                </a:lnTo>
                <a:lnTo>
                  <a:pt x="263630" y="98257"/>
                </a:lnTo>
                <a:lnTo>
                  <a:pt x="272186" y="96037"/>
                </a:lnTo>
                <a:lnTo>
                  <a:pt x="279532" y="92607"/>
                </a:lnTo>
                <a:lnTo>
                  <a:pt x="285114" y="88188"/>
                </a:lnTo>
                <a:lnTo>
                  <a:pt x="282595" y="83248"/>
                </a:lnTo>
                <a:lnTo>
                  <a:pt x="256006" y="83248"/>
                </a:lnTo>
                <a:lnTo>
                  <a:pt x="242484" y="80795"/>
                </a:lnTo>
                <a:lnTo>
                  <a:pt x="231967" y="73894"/>
                </a:lnTo>
                <a:lnTo>
                  <a:pt x="225147" y="63231"/>
                </a:lnTo>
                <a:lnTo>
                  <a:pt x="222719" y="49491"/>
                </a:lnTo>
                <a:lnTo>
                  <a:pt x="225097" y="35436"/>
                </a:lnTo>
                <a:lnTo>
                  <a:pt x="231667" y="24822"/>
                </a:lnTo>
                <a:lnTo>
                  <a:pt x="241579" y="18112"/>
                </a:lnTo>
                <a:lnTo>
                  <a:pt x="253987" y="15773"/>
                </a:lnTo>
                <a:lnTo>
                  <a:pt x="279573" y="15773"/>
                </a:lnTo>
                <a:lnTo>
                  <a:pt x="283184" y="9715"/>
                </a:lnTo>
                <a:lnTo>
                  <a:pt x="277715" y="5781"/>
                </a:lnTo>
                <a:lnTo>
                  <a:pt x="270900" y="2709"/>
                </a:lnTo>
                <a:lnTo>
                  <a:pt x="262928" y="712"/>
                </a:lnTo>
                <a:lnTo>
                  <a:pt x="253987" y="0"/>
                </a:lnTo>
                <a:close/>
              </a:path>
              <a:path w="1240790" h="99060">
                <a:moveTo>
                  <a:pt x="278663" y="75539"/>
                </a:moveTo>
                <a:lnTo>
                  <a:pt x="272122" y="80670"/>
                </a:lnTo>
                <a:lnTo>
                  <a:pt x="264020" y="83248"/>
                </a:lnTo>
                <a:lnTo>
                  <a:pt x="282595" y="83248"/>
                </a:lnTo>
                <a:lnTo>
                  <a:pt x="278663" y="75539"/>
                </a:lnTo>
                <a:close/>
              </a:path>
              <a:path w="1240790" h="99060">
                <a:moveTo>
                  <a:pt x="279573" y="15773"/>
                </a:moveTo>
                <a:lnTo>
                  <a:pt x="263613" y="15773"/>
                </a:lnTo>
                <a:lnTo>
                  <a:pt x="269913" y="18389"/>
                </a:lnTo>
                <a:lnTo>
                  <a:pt x="275704" y="22263"/>
                </a:lnTo>
                <a:lnTo>
                  <a:pt x="279573" y="15773"/>
                </a:lnTo>
                <a:close/>
              </a:path>
              <a:path w="1240790" h="99060">
                <a:moveTo>
                  <a:pt x="307187" y="74853"/>
                </a:moveTo>
                <a:lnTo>
                  <a:pt x="299935" y="89026"/>
                </a:lnTo>
                <a:lnTo>
                  <a:pt x="305942" y="93025"/>
                </a:lnTo>
                <a:lnTo>
                  <a:pt x="313591" y="96199"/>
                </a:lnTo>
                <a:lnTo>
                  <a:pt x="322474" y="98292"/>
                </a:lnTo>
                <a:lnTo>
                  <a:pt x="332181" y="99047"/>
                </a:lnTo>
                <a:lnTo>
                  <a:pt x="352971" y="95510"/>
                </a:lnTo>
                <a:lnTo>
                  <a:pt x="368781" y="85475"/>
                </a:lnTo>
                <a:lnTo>
                  <a:pt x="370210" y="83248"/>
                </a:lnTo>
                <a:lnTo>
                  <a:pt x="331965" y="83248"/>
                </a:lnTo>
                <a:lnTo>
                  <a:pt x="324682" y="82599"/>
                </a:lnTo>
                <a:lnTo>
                  <a:pt x="318061" y="80818"/>
                </a:lnTo>
                <a:lnTo>
                  <a:pt x="312198" y="78153"/>
                </a:lnTo>
                <a:lnTo>
                  <a:pt x="307187" y="74853"/>
                </a:lnTo>
                <a:close/>
              </a:path>
              <a:path w="1240790" h="99060">
                <a:moveTo>
                  <a:pt x="370304" y="15773"/>
                </a:moveTo>
                <a:lnTo>
                  <a:pt x="330111" y="15773"/>
                </a:lnTo>
                <a:lnTo>
                  <a:pt x="342698" y="17416"/>
                </a:lnTo>
                <a:lnTo>
                  <a:pt x="352956" y="22234"/>
                </a:lnTo>
                <a:lnTo>
                  <a:pt x="360430" y="30057"/>
                </a:lnTo>
                <a:lnTo>
                  <a:pt x="364667" y="40716"/>
                </a:lnTo>
                <a:lnTo>
                  <a:pt x="321856" y="40716"/>
                </a:lnTo>
                <a:lnTo>
                  <a:pt x="321856" y="56476"/>
                </a:lnTo>
                <a:lnTo>
                  <a:pt x="365086" y="56476"/>
                </a:lnTo>
                <a:lnTo>
                  <a:pt x="361001" y="68144"/>
                </a:lnTo>
                <a:lnTo>
                  <a:pt x="353583" y="76515"/>
                </a:lnTo>
                <a:lnTo>
                  <a:pt x="343637" y="81560"/>
                </a:lnTo>
                <a:lnTo>
                  <a:pt x="331965" y="83248"/>
                </a:lnTo>
                <a:lnTo>
                  <a:pt x="370210" y="83248"/>
                </a:lnTo>
                <a:lnTo>
                  <a:pt x="378835" y="69809"/>
                </a:lnTo>
                <a:lnTo>
                  <a:pt x="382358" y="49377"/>
                </a:lnTo>
                <a:lnTo>
                  <a:pt x="378796" y="29055"/>
                </a:lnTo>
                <a:lnTo>
                  <a:pt x="370304" y="15773"/>
                </a:lnTo>
                <a:close/>
              </a:path>
              <a:path w="1240790" h="99060">
                <a:moveTo>
                  <a:pt x="334136" y="0"/>
                </a:moveTo>
                <a:lnTo>
                  <a:pt x="323715" y="839"/>
                </a:lnTo>
                <a:lnTo>
                  <a:pt x="314621" y="3117"/>
                </a:lnTo>
                <a:lnTo>
                  <a:pt x="307021" y="6472"/>
                </a:lnTo>
                <a:lnTo>
                  <a:pt x="301078" y="10540"/>
                </a:lnTo>
                <a:lnTo>
                  <a:pt x="307670" y="23190"/>
                </a:lnTo>
                <a:lnTo>
                  <a:pt x="314363" y="18097"/>
                </a:lnTo>
                <a:lnTo>
                  <a:pt x="322376" y="15773"/>
                </a:lnTo>
                <a:lnTo>
                  <a:pt x="370304" y="15773"/>
                </a:lnTo>
                <a:lnTo>
                  <a:pt x="368839" y="13482"/>
                </a:lnTo>
                <a:lnTo>
                  <a:pt x="353587" y="3512"/>
                </a:lnTo>
                <a:lnTo>
                  <a:pt x="334136" y="0"/>
                </a:lnTo>
                <a:close/>
              </a:path>
              <a:path w="1240790" h="99060">
                <a:moveTo>
                  <a:pt x="426948" y="1511"/>
                </a:moveTo>
                <a:lnTo>
                  <a:pt x="410095" y="1511"/>
                </a:lnTo>
                <a:lnTo>
                  <a:pt x="410095" y="97510"/>
                </a:lnTo>
                <a:lnTo>
                  <a:pt x="426948" y="97510"/>
                </a:lnTo>
                <a:lnTo>
                  <a:pt x="426948" y="47980"/>
                </a:lnTo>
                <a:lnTo>
                  <a:pt x="446994" y="47980"/>
                </a:lnTo>
                <a:lnTo>
                  <a:pt x="446215" y="47028"/>
                </a:lnTo>
                <a:lnTo>
                  <a:pt x="426948" y="47028"/>
                </a:lnTo>
                <a:lnTo>
                  <a:pt x="426948" y="1511"/>
                </a:lnTo>
                <a:close/>
              </a:path>
              <a:path w="1240790" h="99060">
                <a:moveTo>
                  <a:pt x="446994" y="47980"/>
                </a:moveTo>
                <a:lnTo>
                  <a:pt x="426948" y="47980"/>
                </a:lnTo>
                <a:lnTo>
                  <a:pt x="466216" y="97510"/>
                </a:lnTo>
                <a:lnTo>
                  <a:pt x="487514" y="97510"/>
                </a:lnTo>
                <a:lnTo>
                  <a:pt x="446994" y="47980"/>
                </a:lnTo>
                <a:close/>
              </a:path>
              <a:path w="1240790" h="99060">
                <a:moveTo>
                  <a:pt x="485076" y="1511"/>
                </a:moveTo>
                <a:lnTo>
                  <a:pt x="464794" y="1511"/>
                </a:lnTo>
                <a:lnTo>
                  <a:pt x="426948" y="47028"/>
                </a:lnTo>
                <a:lnTo>
                  <a:pt x="446215" y="47028"/>
                </a:lnTo>
                <a:lnTo>
                  <a:pt x="445592" y="46266"/>
                </a:lnTo>
                <a:lnTo>
                  <a:pt x="485076" y="1511"/>
                </a:lnTo>
                <a:close/>
              </a:path>
              <a:path w="1240790" h="99060">
                <a:moveTo>
                  <a:pt x="547077" y="0"/>
                </a:moveTo>
                <a:lnTo>
                  <a:pt x="526031" y="3862"/>
                </a:lnTo>
                <a:lnTo>
                  <a:pt x="510635" y="14425"/>
                </a:lnTo>
                <a:lnTo>
                  <a:pt x="501182" y="30148"/>
                </a:lnTo>
                <a:lnTo>
                  <a:pt x="497966" y="49491"/>
                </a:lnTo>
                <a:lnTo>
                  <a:pt x="501575" y="69857"/>
                </a:lnTo>
                <a:lnTo>
                  <a:pt x="511717" y="85490"/>
                </a:lnTo>
                <a:lnTo>
                  <a:pt x="527370" y="95511"/>
                </a:lnTo>
                <a:lnTo>
                  <a:pt x="547509" y="99047"/>
                </a:lnTo>
                <a:lnTo>
                  <a:pt x="556716" y="98257"/>
                </a:lnTo>
                <a:lnTo>
                  <a:pt x="565262" y="96037"/>
                </a:lnTo>
                <a:lnTo>
                  <a:pt x="572596" y="92607"/>
                </a:lnTo>
                <a:lnTo>
                  <a:pt x="578167" y="88188"/>
                </a:lnTo>
                <a:lnTo>
                  <a:pt x="575677" y="83248"/>
                </a:lnTo>
                <a:lnTo>
                  <a:pt x="548995" y="83248"/>
                </a:lnTo>
                <a:lnTo>
                  <a:pt x="535524" y="80795"/>
                </a:lnTo>
                <a:lnTo>
                  <a:pt x="525019" y="73894"/>
                </a:lnTo>
                <a:lnTo>
                  <a:pt x="518193" y="63231"/>
                </a:lnTo>
                <a:lnTo>
                  <a:pt x="515759" y="49491"/>
                </a:lnTo>
                <a:lnTo>
                  <a:pt x="518143" y="35436"/>
                </a:lnTo>
                <a:lnTo>
                  <a:pt x="524727" y="24822"/>
                </a:lnTo>
                <a:lnTo>
                  <a:pt x="534656" y="18112"/>
                </a:lnTo>
                <a:lnTo>
                  <a:pt x="547077" y="15773"/>
                </a:lnTo>
                <a:lnTo>
                  <a:pt x="572640" y="15773"/>
                </a:lnTo>
                <a:lnTo>
                  <a:pt x="576313" y="9715"/>
                </a:lnTo>
                <a:lnTo>
                  <a:pt x="570809" y="5781"/>
                </a:lnTo>
                <a:lnTo>
                  <a:pt x="563981" y="2709"/>
                </a:lnTo>
                <a:lnTo>
                  <a:pt x="556010" y="712"/>
                </a:lnTo>
                <a:lnTo>
                  <a:pt x="547077" y="0"/>
                </a:lnTo>
                <a:close/>
              </a:path>
              <a:path w="1240790" h="99060">
                <a:moveTo>
                  <a:pt x="571792" y="75539"/>
                </a:moveTo>
                <a:lnTo>
                  <a:pt x="565200" y="80670"/>
                </a:lnTo>
                <a:lnTo>
                  <a:pt x="557098" y="83248"/>
                </a:lnTo>
                <a:lnTo>
                  <a:pt x="575677" y="83248"/>
                </a:lnTo>
                <a:lnTo>
                  <a:pt x="571792" y="75539"/>
                </a:lnTo>
                <a:close/>
              </a:path>
              <a:path w="1240790" h="99060">
                <a:moveTo>
                  <a:pt x="572640" y="15773"/>
                </a:moveTo>
                <a:lnTo>
                  <a:pt x="556679" y="15773"/>
                </a:lnTo>
                <a:lnTo>
                  <a:pt x="562978" y="18389"/>
                </a:lnTo>
                <a:lnTo>
                  <a:pt x="568705" y="22263"/>
                </a:lnTo>
                <a:lnTo>
                  <a:pt x="572640" y="15773"/>
                </a:lnTo>
                <a:close/>
              </a:path>
              <a:path w="1240790" h="99060">
                <a:moveTo>
                  <a:pt x="620052" y="1511"/>
                </a:moveTo>
                <a:lnTo>
                  <a:pt x="603173" y="1511"/>
                </a:lnTo>
                <a:lnTo>
                  <a:pt x="603173" y="97510"/>
                </a:lnTo>
                <a:lnTo>
                  <a:pt x="618020" y="97510"/>
                </a:lnTo>
                <a:lnTo>
                  <a:pt x="638490" y="69773"/>
                </a:lnTo>
                <a:lnTo>
                  <a:pt x="620052" y="69773"/>
                </a:lnTo>
                <a:lnTo>
                  <a:pt x="620052" y="1511"/>
                </a:lnTo>
                <a:close/>
              </a:path>
              <a:path w="1240790" h="99060">
                <a:moveTo>
                  <a:pt x="685177" y="29349"/>
                </a:moveTo>
                <a:lnTo>
                  <a:pt x="668324" y="29349"/>
                </a:lnTo>
                <a:lnTo>
                  <a:pt x="668324" y="97510"/>
                </a:lnTo>
                <a:lnTo>
                  <a:pt x="685177" y="97510"/>
                </a:lnTo>
                <a:lnTo>
                  <a:pt x="685177" y="29349"/>
                </a:lnTo>
                <a:close/>
              </a:path>
              <a:path w="1240790" h="99060">
                <a:moveTo>
                  <a:pt x="685177" y="1511"/>
                </a:moveTo>
                <a:lnTo>
                  <a:pt x="670407" y="1511"/>
                </a:lnTo>
                <a:lnTo>
                  <a:pt x="620052" y="69773"/>
                </a:lnTo>
                <a:lnTo>
                  <a:pt x="638490" y="69773"/>
                </a:lnTo>
                <a:lnTo>
                  <a:pt x="668324" y="29349"/>
                </a:lnTo>
                <a:lnTo>
                  <a:pt x="685177" y="29349"/>
                </a:lnTo>
                <a:lnTo>
                  <a:pt x="685177" y="1511"/>
                </a:lnTo>
                <a:close/>
              </a:path>
              <a:path w="1240790" h="99060">
                <a:moveTo>
                  <a:pt x="736993" y="1511"/>
                </a:moveTo>
                <a:lnTo>
                  <a:pt x="720001" y="1511"/>
                </a:lnTo>
                <a:lnTo>
                  <a:pt x="720001" y="97510"/>
                </a:lnTo>
                <a:lnTo>
                  <a:pt x="736917" y="97510"/>
                </a:lnTo>
                <a:lnTo>
                  <a:pt x="736917" y="28524"/>
                </a:lnTo>
                <a:lnTo>
                  <a:pt x="756743" y="28524"/>
                </a:lnTo>
                <a:lnTo>
                  <a:pt x="736993" y="1511"/>
                </a:lnTo>
                <a:close/>
              </a:path>
              <a:path w="1240790" h="99060">
                <a:moveTo>
                  <a:pt x="816965" y="28130"/>
                </a:moveTo>
                <a:lnTo>
                  <a:pt x="800277" y="28130"/>
                </a:lnTo>
                <a:lnTo>
                  <a:pt x="800277" y="97510"/>
                </a:lnTo>
                <a:lnTo>
                  <a:pt x="816965" y="97510"/>
                </a:lnTo>
                <a:lnTo>
                  <a:pt x="816965" y="28130"/>
                </a:lnTo>
                <a:close/>
              </a:path>
              <a:path w="1240790" h="99060">
                <a:moveTo>
                  <a:pt x="756743" y="28524"/>
                </a:moveTo>
                <a:lnTo>
                  <a:pt x="736917" y="28524"/>
                </a:lnTo>
                <a:lnTo>
                  <a:pt x="767473" y="70738"/>
                </a:lnTo>
                <a:lnTo>
                  <a:pt x="769950" y="70738"/>
                </a:lnTo>
                <a:lnTo>
                  <a:pt x="787288" y="46380"/>
                </a:lnTo>
                <a:lnTo>
                  <a:pt x="769797" y="46380"/>
                </a:lnTo>
                <a:lnTo>
                  <a:pt x="756743" y="28524"/>
                </a:lnTo>
                <a:close/>
              </a:path>
              <a:path w="1240790" h="99060">
                <a:moveTo>
                  <a:pt x="816965" y="1511"/>
                </a:moveTo>
                <a:lnTo>
                  <a:pt x="801077" y="1511"/>
                </a:lnTo>
                <a:lnTo>
                  <a:pt x="769797" y="46380"/>
                </a:lnTo>
                <a:lnTo>
                  <a:pt x="787288" y="46380"/>
                </a:lnTo>
                <a:lnTo>
                  <a:pt x="800277" y="28130"/>
                </a:lnTo>
                <a:lnTo>
                  <a:pt x="816965" y="28130"/>
                </a:lnTo>
                <a:lnTo>
                  <a:pt x="816965" y="1511"/>
                </a:lnTo>
                <a:close/>
              </a:path>
              <a:path w="1240790" h="99060">
                <a:moveTo>
                  <a:pt x="907935" y="1511"/>
                </a:moveTo>
                <a:lnTo>
                  <a:pt x="851788" y="1511"/>
                </a:lnTo>
                <a:lnTo>
                  <a:pt x="851788" y="97510"/>
                </a:lnTo>
                <a:lnTo>
                  <a:pt x="857402" y="97510"/>
                </a:lnTo>
                <a:lnTo>
                  <a:pt x="865657" y="98082"/>
                </a:lnTo>
                <a:lnTo>
                  <a:pt x="876769" y="98082"/>
                </a:lnTo>
                <a:lnTo>
                  <a:pt x="892507" y="95981"/>
                </a:lnTo>
                <a:lnTo>
                  <a:pt x="904136" y="89876"/>
                </a:lnTo>
                <a:lnTo>
                  <a:pt x="909713" y="82283"/>
                </a:lnTo>
                <a:lnTo>
                  <a:pt x="875817" y="82283"/>
                </a:lnTo>
                <a:lnTo>
                  <a:pt x="868654" y="81737"/>
                </a:lnTo>
                <a:lnTo>
                  <a:pt x="868654" y="54444"/>
                </a:lnTo>
                <a:lnTo>
                  <a:pt x="872959" y="53860"/>
                </a:lnTo>
                <a:lnTo>
                  <a:pt x="877036" y="53644"/>
                </a:lnTo>
                <a:lnTo>
                  <a:pt x="910779" y="53644"/>
                </a:lnTo>
                <a:lnTo>
                  <a:pt x="905211" y="45688"/>
                </a:lnTo>
                <a:lnTo>
                  <a:pt x="895063" y="39897"/>
                </a:lnTo>
                <a:lnTo>
                  <a:pt x="886891" y="38671"/>
                </a:lnTo>
                <a:lnTo>
                  <a:pt x="868654" y="38671"/>
                </a:lnTo>
                <a:lnTo>
                  <a:pt x="868654" y="17233"/>
                </a:lnTo>
                <a:lnTo>
                  <a:pt x="907935" y="17233"/>
                </a:lnTo>
                <a:lnTo>
                  <a:pt x="907935" y="1511"/>
                </a:lnTo>
                <a:close/>
              </a:path>
              <a:path w="1240790" h="99060">
                <a:moveTo>
                  <a:pt x="910779" y="53644"/>
                </a:moveTo>
                <a:lnTo>
                  <a:pt x="891971" y="53644"/>
                </a:lnTo>
                <a:lnTo>
                  <a:pt x="897039" y="59816"/>
                </a:lnTo>
                <a:lnTo>
                  <a:pt x="897039" y="76517"/>
                </a:lnTo>
                <a:lnTo>
                  <a:pt x="891870" y="82283"/>
                </a:lnTo>
                <a:lnTo>
                  <a:pt x="909713" y="82283"/>
                </a:lnTo>
                <a:lnTo>
                  <a:pt x="911343" y="80063"/>
                </a:lnTo>
                <a:lnTo>
                  <a:pt x="913815" y="66840"/>
                </a:lnTo>
                <a:lnTo>
                  <a:pt x="911597" y="54812"/>
                </a:lnTo>
                <a:lnTo>
                  <a:pt x="910779" y="53644"/>
                </a:lnTo>
                <a:close/>
              </a:path>
              <a:path w="1240790" h="99060">
                <a:moveTo>
                  <a:pt x="881557" y="37871"/>
                </a:moveTo>
                <a:lnTo>
                  <a:pt x="878128" y="37871"/>
                </a:lnTo>
                <a:lnTo>
                  <a:pt x="872324" y="38125"/>
                </a:lnTo>
                <a:lnTo>
                  <a:pt x="868654" y="38671"/>
                </a:lnTo>
                <a:lnTo>
                  <a:pt x="886891" y="38671"/>
                </a:lnTo>
                <a:lnTo>
                  <a:pt x="881557" y="37871"/>
                </a:lnTo>
                <a:close/>
              </a:path>
              <a:path w="1240790" h="99060">
                <a:moveTo>
                  <a:pt x="987297" y="1219"/>
                </a:moveTo>
                <a:lnTo>
                  <a:pt x="972489" y="1219"/>
                </a:lnTo>
                <a:lnTo>
                  <a:pt x="931875" y="97510"/>
                </a:lnTo>
                <a:lnTo>
                  <a:pt x="948931" y="97510"/>
                </a:lnTo>
                <a:lnTo>
                  <a:pt x="958964" y="72961"/>
                </a:lnTo>
                <a:lnTo>
                  <a:pt x="1017558" y="72961"/>
                </a:lnTo>
                <a:lnTo>
                  <a:pt x="1010921" y="57226"/>
                </a:lnTo>
                <a:lnTo>
                  <a:pt x="965415" y="57226"/>
                </a:lnTo>
                <a:lnTo>
                  <a:pt x="979474" y="23037"/>
                </a:lnTo>
                <a:lnTo>
                  <a:pt x="996500" y="23037"/>
                </a:lnTo>
                <a:lnTo>
                  <a:pt x="987297" y="1219"/>
                </a:lnTo>
                <a:close/>
              </a:path>
              <a:path w="1240790" h="99060">
                <a:moveTo>
                  <a:pt x="1017558" y="72961"/>
                </a:moveTo>
                <a:lnTo>
                  <a:pt x="999909" y="72961"/>
                </a:lnTo>
                <a:lnTo>
                  <a:pt x="1009942" y="97510"/>
                </a:lnTo>
                <a:lnTo>
                  <a:pt x="1027912" y="97510"/>
                </a:lnTo>
                <a:lnTo>
                  <a:pt x="1017558" y="72961"/>
                </a:lnTo>
                <a:close/>
              </a:path>
              <a:path w="1240790" h="99060">
                <a:moveTo>
                  <a:pt x="996500" y="23037"/>
                </a:moveTo>
                <a:lnTo>
                  <a:pt x="979474" y="23037"/>
                </a:lnTo>
                <a:lnTo>
                  <a:pt x="993508" y="57226"/>
                </a:lnTo>
                <a:lnTo>
                  <a:pt x="1010921" y="57226"/>
                </a:lnTo>
                <a:lnTo>
                  <a:pt x="996500" y="23037"/>
                </a:lnTo>
                <a:close/>
              </a:path>
              <a:path w="1240790" h="99060">
                <a:moveTo>
                  <a:pt x="1067422" y="1511"/>
                </a:moveTo>
                <a:lnTo>
                  <a:pt x="1050505" y="1511"/>
                </a:lnTo>
                <a:lnTo>
                  <a:pt x="1050505" y="97510"/>
                </a:lnTo>
                <a:lnTo>
                  <a:pt x="1067422" y="97510"/>
                </a:lnTo>
                <a:lnTo>
                  <a:pt x="1067422" y="56476"/>
                </a:lnTo>
                <a:lnTo>
                  <a:pt x="1127975" y="56476"/>
                </a:lnTo>
                <a:lnTo>
                  <a:pt x="1127975" y="40716"/>
                </a:lnTo>
                <a:lnTo>
                  <a:pt x="1067422" y="40716"/>
                </a:lnTo>
                <a:lnTo>
                  <a:pt x="1067422" y="1511"/>
                </a:lnTo>
                <a:close/>
              </a:path>
              <a:path w="1240790" h="99060">
                <a:moveTo>
                  <a:pt x="1127975" y="56476"/>
                </a:moveTo>
                <a:lnTo>
                  <a:pt x="1111338" y="56476"/>
                </a:lnTo>
                <a:lnTo>
                  <a:pt x="1111338" y="97510"/>
                </a:lnTo>
                <a:lnTo>
                  <a:pt x="1127975" y="97510"/>
                </a:lnTo>
                <a:lnTo>
                  <a:pt x="1127975" y="56476"/>
                </a:lnTo>
                <a:close/>
              </a:path>
              <a:path w="1240790" h="99060">
                <a:moveTo>
                  <a:pt x="1127975" y="1511"/>
                </a:moveTo>
                <a:lnTo>
                  <a:pt x="1111338" y="1511"/>
                </a:lnTo>
                <a:lnTo>
                  <a:pt x="1111338" y="40716"/>
                </a:lnTo>
                <a:lnTo>
                  <a:pt x="1127975" y="40716"/>
                </a:lnTo>
                <a:lnTo>
                  <a:pt x="1127975" y="1511"/>
                </a:lnTo>
                <a:close/>
              </a:path>
              <a:path w="1240790" h="99060">
                <a:moveTo>
                  <a:pt x="1179715" y="1511"/>
                </a:moveTo>
                <a:lnTo>
                  <a:pt x="1162850" y="1511"/>
                </a:lnTo>
                <a:lnTo>
                  <a:pt x="1162850" y="97510"/>
                </a:lnTo>
                <a:lnTo>
                  <a:pt x="1179715" y="97510"/>
                </a:lnTo>
                <a:lnTo>
                  <a:pt x="1179715" y="47980"/>
                </a:lnTo>
                <a:lnTo>
                  <a:pt x="1199752" y="47980"/>
                </a:lnTo>
                <a:lnTo>
                  <a:pt x="1198971" y="47028"/>
                </a:lnTo>
                <a:lnTo>
                  <a:pt x="1179715" y="47028"/>
                </a:lnTo>
                <a:lnTo>
                  <a:pt x="1179715" y="1511"/>
                </a:lnTo>
                <a:close/>
              </a:path>
              <a:path w="1240790" h="99060">
                <a:moveTo>
                  <a:pt x="1199752" y="47980"/>
                </a:moveTo>
                <a:lnTo>
                  <a:pt x="1179715" y="47980"/>
                </a:lnTo>
                <a:lnTo>
                  <a:pt x="1218933" y="97510"/>
                </a:lnTo>
                <a:lnTo>
                  <a:pt x="1240358" y="97510"/>
                </a:lnTo>
                <a:lnTo>
                  <a:pt x="1199752" y="47980"/>
                </a:lnTo>
                <a:close/>
              </a:path>
              <a:path w="1240790" h="99060">
                <a:moveTo>
                  <a:pt x="1237856" y="1511"/>
                </a:moveTo>
                <a:lnTo>
                  <a:pt x="1217612" y="1511"/>
                </a:lnTo>
                <a:lnTo>
                  <a:pt x="1179715" y="47028"/>
                </a:lnTo>
                <a:lnTo>
                  <a:pt x="1198971" y="47028"/>
                </a:lnTo>
                <a:lnTo>
                  <a:pt x="1198346" y="46266"/>
                </a:lnTo>
                <a:lnTo>
                  <a:pt x="1237856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0880" y="3571595"/>
            <a:ext cx="1136015" cy="142240"/>
          </a:xfrm>
          <a:custGeom>
            <a:avLst/>
            <a:gdLst/>
            <a:ahLst/>
            <a:cxnLst/>
            <a:rect l="l" t="t" r="r" b="b"/>
            <a:pathLst>
              <a:path w="1136015" h="142239">
                <a:moveTo>
                  <a:pt x="1075829" y="0"/>
                </a:moveTo>
                <a:lnTo>
                  <a:pt x="1057275" y="0"/>
                </a:lnTo>
                <a:lnTo>
                  <a:pt x="1060063" y="9359"/>
                </a:lnTo>
                <a:lnTo>
                  <a:pt x="1066569" y="16670"/>
                </a:lnTo>
                <a:lnTo>
                  <a:pt x="1076486" y="21386"/>
                </a:lnTo>
                <a:lnTo>
                  <a:pt x="1089533" y="23063"/>
                </a:lnTo>
                <a:lnTo>
                  <a:pt x="1101865" y="21409"/>
                </a:lnTo>
                <a:lnTo>
                  <a:pt x="1111734" y="16732"/>
                </a:lnTo>
                <a:lnTo>
                  <a:pt x="1118366" y="9454"/>
                </a:lnTo>
                <a:lnTo>
                  <a:pt x="1081468" y="9359"/>
                </a:lnTo>
                <a:lnTo>
                  <a:pt x="1077112" y="6286"/>
                </a:lnTo>
                <a:lnTo>
                  <a:pt x="1075829" y="0"/>
                </a:lnTo>
                <a:close/>
              </a:path>
              <a:path w="1136015" h="142239">
                <a:moveTo>
                  <a:pt x="1120990" y="0"/>
                </a:moveTo>
                <a:lnTo>
                  <a:pt x="1102436" y="0"/>
                </a:lnTo>
                <a:lnTo>
                  <a:pt x="1101788" y="6934"/>
                </a:lnTo>
                <a:lnTo>
                  <a:pt x="1096797" y="9359"/>
                </a:lnTo>
                <a:lnTo>
                  <a:pt x="1118393" y="9359"/>
                </a:lnTo>
                <a:lnTo>
                  <a:pt x="1120990" y="0"/>
                </a:lnTo>
                <a:close/>
              </a:path>
              <a:path w="1136015" h="142239">
                <a:moveTo>
                  <a:pt x="1059218" y="27419"/>
                </a:moveTo>
                <a:lnTo>
                  <a:pt x="1039380" y="27419"/>
                </a:lnTo>
                <a:lnTo>
                  <a:pt x="1039380" y="140322"/>
                </a:lnTo>
                <a:lnTo>
                  <a:pt x="1056792" y="140322"/>
                </a:lnTo>
                <a:lnTo>
                  <a:pt x="1080847" y="107746"/>
                </a:lnTo>
                <a:lnTo>
                  <a:pt x="1059218" y="107746"/>
                </a:lnTo>
                <a:lnTo>
                  <a:pt x="1059218" y="27419"/>
                </a:lnTo>
                <a:close/>
              </a:path>
              <a:path w="1136015" h="142239">
                <a:moveTo>
                  <a:pt x="1135837" y="60159"/>
                </a:moveTo>
                <a:lnTo>
                  <a:pt x="1115987" y="60159"/>
                </a:lnTo>
                <a:lnTo>
                  <a:pt x="1115987" y="140322"/>
                </a:lnTo>
                <a:lnTo>
                  <a:pt x="1135837" y="140322"/>
                </a:lnTo>
                <a:lnTo>
                  <a:pt x="1135837" y="60159"/>
                </a:lnTo>
                <a:close/>
              </a:path>
              <a:path w="1136015" h="142239">
                <a:moveTo>
                  <a:pt x="1135837" y="27419"/>
                </a:moveTo>
                <a:lnTo>
                  <a:pt x="1118412" y="27419"/>
                </a:lnTo>
                <a:lnTo>
                  <a:pt x="1059218" y="107746"/>
                </a:lnTo>
                <a:lnTo>
                  <a:pt x="1080847" y="107746"/>
                </a:lnTo>
                <a:lnTo>
                  <a:pt x="1115987" y="60159"/>
                </a:lnTo>
                <a:lnTo>
                  <a:pt x="1135837" y="60159"/>
                </a:lnTo>
                <a:lnTo>
                  <a:pt x="1135837" y="27419"/>
                </a:lnTo>
                <a:close/>
              </a:path>
              <a:path w="1136015" h="142239">
                <a:moveTo>
                  <a:pt x="931468" y="27419"/>
                </a:moveTo>
                <a:lnTo>
                  <a:pt x="911631" y="27419"/>
                </a:lnTo>
                <a:lnTo>
                  <a:pt x="911631" y="140322"/>
                </a:lnTo>
                <a:lnTo>
                  <a:pt x="929043" y="140322"/>
                </a:lnTo>
                <a:lnTo>
                  <a:pt x="953103" y="107746"/>
                </a:lnTo>
                <a:lnTo>
                  <a:pt x="931468" y="107746"/>
                </a:lnTo>
                <a:lnTo>
                  <a:pt x="931468" y="27419"/>
                </a:lnTo>
                <a:close/>
              </a:path>
              <a:path w="1136015" h="142239">
                <a:moveTo>
                  <a:pt x="1008075" y="60159"/>
                </a:moveTo>
                <a:lnTo>
                  <a:pt x="988250" y="60159"/>
                </a:lnTo>
                <a:lnTo>
                  <a:pt x="988250" y="140322"/>
                </a:lnTo>
                <a:lnTo>
                  <a:pt x="1008075" y="140322"/>
                </a:lnTo>
                <a:lnTo>
                  <a:pt x="1008075" y="60159"/>
                </a:lnTo>
                <a:close/>
              </a:path>
              <a:path w="1136015" h="142239">
                <a:moveTo>
                  <a:pt x="1008075" y="27419"/>
                </a:moveTo>
                <a:lnTo>
                  <a:pt x="990663" y="27419"/>
                </a:lnTo>
                <a:lnTo>
                  <a:pt x="931468" y="107746"/>
                </a:lnTo>
                <a:lnTo>
                  <a:pt x="953103" y="107746"/>
                </a:lnTo>
                <a:lnTo>
                  <a:pt x="988250" y="60159"/>
                </a:lnTo>
                <a:lnTo>
                  <a:pt x="1008075" y="60159"/>
                </a:lnTo>
                <a:lnTo>
                  <a:pt x="1008075" y="27419"/>
                </a:lnTo>
                <a:close/>
              </a:path>
              <a:path w="1136015" h="142239">
                <a:moveTo>
                  <a:pt x="823074" y="27419"/>
                </a:moveTo>
                <a:lnTo>
                  <a:pt x="803236" y="27419"/>
                </a:lnTo>
                <a:lnTo>
                  <a:pt x="803236" y="140322"/>
                </a:lnTo>
                <a:lnTo>
                  <a:pt x="823074" y="140322"/>
                </a:lnTo>
                <a:lnTo>
                  <a:pt x="823074" y="82092"/>
                </a:lnTo>
                <a:lnTo>
                  <a:pt x="846711" y="82092"/>
                </a:lnTo>
                <a:lnTo>
                  <a:pt x="845797" y="80975"/>
                </a:lnTo>
                <a:lnTo>
                  <a:pt x="823074" y="80975"/>
                </a:lnTo>
                <a:lnTo>
                  <a:pt x="823074" y="27419"/>
                </a:lnTo>
                <a:close/>
              </a:path>
              <a:path w="1136015" h="142239">
                <a:moveTo>
                  <a:pt x="846711" y="82092"/>
                </a:moveTo>
                <a:lnTo>
                  <a:pt x="823074" y="82092"/>
                </a:lnTo>
                <a:lnTo>
                  <a:pt x="869200" y="140322"/>
                </a:lnTo>
                <a:lnTo>
                  <a:pt x="894372" y="140322"/>
                </a:lnTo>
                <a:lnTo>
                  <a:pt x="846711" y="82092"/>
                </a:lnTo>
                <a:close/>
              </a:path>
              <a:path w="1136015" h="142239">
                <a:moveTo>
                  <a:pt x="891463" y="27419"/>
                </a:moveTo>
                <a:lnTo>
                  <a:pt x="867600" y="27419"/>
                </a:lnTo>
                <a:lnTo>
                  <a:pt x="823074" y="80975"/>
                </a:lnTo>
                <a:lnTo>
                  <a:pt x="845797" y="80975"/>
                </a:lnTo>
                <a:lnTo>
                  <a:pt x="845007" y="80010"/>
                </a:lnTo>
                <a:lnTo>
                  <a:pt x="891463" y="27419"/>
                </a:lnTo>
                <a:close/>
              </a:path>
              <a:path w="1136015" h="142239">
                <a:moveTo>
                  <a:pt x="746950" y="25654"/>
                </a:moveTo>
                <a:lnTo>
                  <a:pt x="722207" y="30192"/>
                </a:lnTo>
                <a:lnTo>
                  <a:pt x="704103" y="42610"/>
                </a:lnTo>
                <a:lnTo>
                  <a:pt x="692986" y="61106"/>
                </a:lnTo>
                <a:lnTo>
                  <a:pt x="689203" y="83883"/>
                </a:lnTo>
                <a:lnTo>
                  <a:pt x="693447" y="107810"/>
                </a:lnTo>
                <a:lnTo>
                  <a:pt x="705373" y="126174"/>
                </a:lnTo>
                <a:lnTo>
                  <a:pt x="723772" y="137947"/>
                </a:lnTo>
                <a:lnTo>
                  <a:pt x="747433" y="142100"/>
                </a:lnTo>
                <a:lnTo>
                  <a:pt x="758273" y="141176"/>
                </a:lnTo>
                <a:lnTo>
                  <a:pt x="768342" y="138574"/>
                </a:lnTo>
                <a:lnTo>
                  <a:pt x="776988" y="134551"/>
                </a:lnTo>
                <a:lnTo>
                  <a:pt x="783564" y="129362"/>
                </a:lnTo>
                <a:lnTo>
                  <a:pt x="780600" y="123558"/>
                </a:lnTo>
                <a:lnTo>
                  <a:pt x="749198" y="123558"/>
                </a:lnTo>
                <a:lnTo>
                  <a:pt x="733375" y="120670"/>
                </a:lnTo>
                <a:lnTo>
                  <a:pt x="721040" y="112550"/>
                </a:lnTo>
                <a:lnTo>
                  <a:pt x="713027" y="100016"/>
                </a:lnTo>
                <a:lnTo>
                  <a:pt x="710171" y="83883"/>
                </a:lnTo>
                <a:lnTo>
                  <a:pt x="712969" y="67336"/>
                </a:lnTo>
                <a:lnTo>
                  <a:pt x="720698" y="54843"/>
                </a:lnTo>
                <a:lnTo>
                  <a:pt x="732358" y="46948"/>
                </a:lnTo>
                <a:lnTo>
                  <a:pt x="746950" y="44196"/>
                </a:lnTo>
                <a:lnTo>
                  <a:pt x="777017" y="44196"/>
                </a:lnTo>
                <a:lnTo>
                  <a:pt x="781304" y="37096"/>
                </a:lnTo>
                <a:lnTo>
                  <a:pt x="774871" y="32453"/>
                </a:lnTo>
                <a:lnTo>
                  <a:pt x="766851" y="28836"/>
                </a:lnTo>
                <a:lnTo>
                  <a:pt x="757468" y="26490"/>
                </a:lnTo>
                <a:lnTo>
                  <a:pt x="746950" y="25654"/>
                </a:lnTo>
                <a:close/>
              </a:path>
              <a:path w="1136015" h="142239">
                <a:moveTo>
                  <a:pt x="775982" y="114515"/>
                </a:moveTo>
                <a:lnTo>
                  <a:pt x="769868" y="118446"/>
                </a:lnTo>
                <a:lnTo>
                  <a:pt x="763257" y="121275"/>
                </a:lnTo>
                <a:lnTo>
                  <a:pt x="756312" y="122984"/>
                </a:lnTo>
                <a:lnTo>
                  <a:pt x="749198" y="123558"/>
                </a:lnTo>
                <a:lnTo>
                  <a:pt x="780600" y="123558"/>
                </a:lnTo>
                <a:lnTo>
                  <a:pt x="775982" y="114515"/>
                </a:lnTo>
                <a:close/>
              </a:path>
              <a:path w="1136015" h="142239">
                <a:moveTo>
                  <a:pt x="777017" y="44196"/>
                </a:moveTo>
                <a:lnTo>
                  <a:pt x="746950" y="44196"/>
                </a:lnTo>
                <a:lnTo>
                  <a:pt x="754742" y="44744"/>
                </a:lnTo>
                <a:lnTo>
                  <a:pt x="761385" y="46291"/>
                </a:lnTo>
                <a:lnTo>
                  <a:pt x="767183" y="48685"/>
                </a:lnTo>
                <a:lnTo>
                  <a:pt x="772439" y="51777"/>
                </a:lnTo>
                <a:lnTo>
                  <a:pt x="777017" y="44196"/>
                </a:lnTo>
                <a:close/>
              </a:path>
              <a:path w="1136015" h="142239">
                <a:moveTo>
                  <a:pt x="606298" y="0"/>
                </a:moveTo>
                <a:lnTo>
                  <a:pt x="587756" y="0"/>
                </a:lnTo>
                <a:lnTo>
                  <a:pt x="590538" y="9359"/>
                </a:lnTo>
                <a:lnTo>
                  <a:pt x="597046" y="16670"/>
                </a:lnTo>
                <a:lnTo>
                  <a:pt x="606965" y="21386"/>
                </a:lnTo>
                <a:lnTo>
                  <a:pt x="620014" y="23063"/>
                </a:lnTo>
                <a:lnTo>
                  <a:pt x="632344" y="21409"/>
                </a:lnTo>
                <a:lnTo>
                  <a:pt x="642208" y="16732"/>
                </a:lnTo>
                <a:lnTo>
                  <a:pt x="648837" y="9454"/>
                </a:lnTo>
                <a:lnTo>
                  <a:pt x="611949" y="9359"/>
                </a:lnTo>
                <a:lnTo>
                  <a:pt x="607593" y="6286"/>
                </a:lnTo>
                <a:lnTo>
                  <a:pt x="606298" y="0"/>
                </a:lnTo>
                <a:close/>
              </a:path>
              <a:path w="1136015" h="142239">
                <a:moveTo>
                  <a:pt x="651459" y="0"/>
                </a:moveTo>
                <a:lnTo>
                  <a:pt x="632917" y="0"/>
                </a:lnTo>
                <a:lnTo>
                  <a:pt x="632269" y="6934"/>
                </a:lnTo>
                <a:lnTo>
                  <a:pt x="627265" y="9359"/>
                </a:lnTo>
                <a:lnTo>
                  <a:pt x="648863" y="9359"/>
                </a:lnTo>
                <a:lnTo>
                  <a:pt x="651459" y="0"/>
                </a:lnTo>
                <a:close/>
              </a:path>
              <a:path w="1136015" h="142239">
                <a:moveTo>
                  <a:pt x="589686" y="27419"/>
                </a:moveTo>
                <a:lnTo>
                  <a:pt x="569849" y="27419"/>
                </a:lnTo>
                <a:lnTo>
                  <a:pt x="569849" y="140322"/>
                </a:lnTo>
                <a:lnTo>
                  <a:pt x="587273" y="140322"/>
                </a:lnTo>
                <a:lnTo>
                  <a:pt x="611328" y="107746"/>
                </a:lnTo>
                <a:lnTo>
                  <a:pt x="589686" y="107746"/>
                </a:lnTo>
                <a:lnTo>
                  <a:pt x="589686" y="27419"/>
                </a:lnTo>
                <a:close/>
              </a:path>
              <a:path w="1136015" h="142239">
                <a:moveTo>
                  <a:pt x="666305" y="60159"/>
                </a:moveTo>
                <a:lnTo>
                  <a:pt x="646468" y="60159"/>
                </a:lnTo>
                <a:lnTo>
                  <a:pt x="646468" y="140322"/>
                </a:lnTo>
                <a:lnTo>
                  <a:pt x="666305" y="140322"/>
                </a:lnTo>
                <a:lnTo>
                  <a:pt x="666305" y="60159"/>
                </a:lnTo>
                <a:close/>
              </a:path>
              <a:path w="1136015" h="142239">
                <a:moveTo>
                  <a:pt x="666305" y="27419"/>
                </a:moveTo>
                <a:lnTo>
                  <a:pt x="648881" y="27419"/>
                </a:lnTo>
                <a:lnTo>
                  <a:pt x="589686" y="107746"/>
                </a:lnTo>
                <a:lnTo>
                  <a:pt x="611328" y="107746"/>
                </a:lnTo>
                <a:lnTo>
                  <a:pt x="646468" y="60159"/>
                </a:lnTo>
                <a:lnTo>
                  <a:pt x="666305" y="60159"/>
                </a:lnTo>
                <a:lnTo>
                  <a:pt x="666305" y="27419"/>
                </a:lnTo>
                <a:close/>
              </a:path>
              <a:path w="1136015" h="142239">
                <a:moveTo>
                  <a:pt x="461949" y="27419"/>
                </a:moveTo>
                <a:lnTo>
                  <a:pt x="442099" y="27419"/>
                </a:lnTo>
                <a:lnTo>
                  <a:pt x="442099" y="140322"/>
                </a:lnTo>
                <a:lnTo>
                  <a:pt x="459524" y="140322"/>
                </a:lnTo>
                <a:lnTo>
                  <a:pt x="483578" y="107746"/>
                </a:lnTo>
                <a:lnTo>
                  <a:pt x="461949" y="107746"/>
                </a:lnTo>
                <a:lnTo>
                  <a:pt x="461949" y="27419"/>
                </a:lnTo>
                <a:close/>
              </a:path>
              <a:path w="1136015" h="142239">
                <a:moveTo>
                  <a:pt x="538556" y="60159"/>
                </a:moveTo>
                <a:lnTo>
                  <a:pt x="518718" y="60159"/>
                </a:lnTo>
                <a:lnTo>
                  <a:pt x="518718" y="140322"/>
                </a:lnTo>
                <a:lnTo>
                  <a:pt x="538556" y="140322"/>
                </a:lnTo>
                <a:lnTo>
                  <a:pt x="538556" y="60159"/>
                </a:lnTo>
                <a:close/>
              </a:path>
              <a:path w="1136015" h="142239">
                <a:moveTo>
                  <a:pt x="538556" y="27419"/>
                </a:moveTo>
                <a:lnTo>
                  <a:pt x="521131" y="27419"/>
                </a:lnTo>
                <a:lnTo>
                  <a:pt x="461949" y="107746"/>
                </a:lnTo>
                <a:lnTo>
                  <a:pt x="483578" y="107746"/>
                </a:lnTo>
                <a:lnTo>
                  <a:pt x="518718" y="60159"/>
                </a:lnTo>
                <a:lnTo>
                  <a:pt x="538556" y="60159"/>
                </a:lnTo>
                <a:lnTo>
                  <a:pt x="538556" y="27419"/>
                </a:lnTo>
                <a:close/>
              </a:path>
              <a:path w="1136015" h="142239">
                <a:moveTo>
                  <a:pt x="385813" y="25654"/>
                </a:moveTo>
                <a:lnTo>
                  <a:pt x="361070" y="30192"/>
                </a:lnTo>
                <a:lnTo>
                  <a:pt x="342966" y="42610"/>
                </a:lnTo>
                <a:lnTo>
                  <a:pt x="331849" y="61106"/>
                </a:lnTo>
                <a:lnTo>
                  <a:pt x="328066" y="83883"/>
                </a:lnTo>
                <a:lnTo>
                  <a:pt x="332310" y="107810"/>
                </a:lnTo>
                <a:lnTo>
                  <a:pt x="344236" y="126174"/>
                </a:lnTo>
                <a:lnTo>
                  <a:pt x="362635" y="137947"/>
                </a:lnTo>
                <a:lnTo>
                  <a:pt x="386295" y="142100"/>
                </a:lnTo>
                <a:lnTo>
                  <a:pt x="397136" y="141176"/>
                </a:lnTo>
                <a:lnTo>
                  <a:pt x="407204" y="138574"/>
                </a:lnTo>
                <a:lnTo>
                  <a:pt x="415851" y="134551"/>
                </a:lnTo>
                <a:lnTo>
                  <a:pt x="422427" y="129362"/>
                </a:lnTo>
                <a:lnTo>
                  <a:pt x="419463" y="123558"/>
                </a:lnTo>
                <a:lnTo>
                  <a:pt x="388073" y="123558"/>
                </a:lnTo>
                <a:lnTo>
                  <a:pt x="372238" y="120670"/>
                </a:lnTo>
                <a:lnTo>
                  <a:pt x="359900" y="112550"/>
                </a:lnTo>
                <a:lnTo>
                  <a:pt x="351889" y="100016"/>
                </a:lnTo>
                <a:lnTo>
                  <a:pt x="349034" y="83883"/>
                </a:lnTo>
                <a:lnTo>
                  <a:pt x="351832" y="67336"/>
                </a:lnTo>
                <a:lnTo>
                  <a:pt x="359560" y="54843"/>
                </a:lnTo>
                <a:lnTo>
                  <a:pt x="371220" y="46948"/>
                </a:lnTo>
                <a:lnTo>
                  <a:pt x="385813" y="44196"/>
                </a:lnTo>
                <a:lnTo>
                  <a:pt x="415874" y="44196"/>
                </a:lnTo>
                <a:lnTo>
                  <a:pt x="420166" y="37096"/>
                </a:lnTo>
                <a:lnTo>
                  <a:pt x="413732" y="32453"/>
                </a:lnTo>
                <a:lnTo>
                  <a:pt x="405709" y="28836"/>
                </a:lnTo>
                <a:lnTo>
                  <a:pt x="396326" y="26490"/>
                </a:lnTo>
                <a:lnTo>
                  <a:pt x="385813" y="25654"/>
                </a:lnTo>
                <a:close/>
              </a:path>
              <a:path w="1136015" h="142239">
                <a:moveTo>
                  <a:pt x="414845" y="114515"/>
                </a:moveTo>
                <a:lnTo>
                  <a:pt x="408731" y="118446"/>
                </a:lnTo>
                <a:lnTo>
                  <a:pt x="402121" y="121275"/>
                </a:lnTo>
                <a:lnTo>
                  <a:pt x="395180" y="122984"/>
                </a:lnTo>
                <a:lnTo>
                  <a:pt x="388073" y="123558"/>
                </a:lnTo>
                <a:lnTo>
                  <a:pt x="419463" y="123558"/>
                </a:lnTo>
                <a:lnTo>
                  <a:pt x="414845" y="114515"/>
                </a:lnTo>
                <a:close/>
              </a:path>
              <a:path w="1136015" h="142239">
                <a:moveTo>
                  <a:pt x="415874" y="44196"/>
                </a:moveTo>
                <a:lnTo>
                  <a:pt x="385813" y="44196"/>
                </a:lnTo>
                <a:lnTo>
                  <a:pt x="393605" y="44744"/>
                </a:lnTo>
                <a:lnTo>
                  <a:pt x="400246" y="46291"/>
                </a:lnTo>
                <a:lnTo>
                  <a:pt x="406040" y="48685"/>
                </a:lnTo>
                <a:lnTo>
                  <a:pt x="411289" y="51777"/>
                </a:lnTo>
                <a:lnTo>
                  <a:pt x="415874" y="44196"/>
                </a:lnTo>
                <a:close/>
              </a:path>
              <a:path w="1136015" h="142239">
                <a:moveTo>
                  <a:pt x="280162" y="25654"/>
                </a:moveTo>
                <a:lnTo>
                  <a:pt x="255421" y="30192"/>
                </a:lnTo>
                <a:lnTo>
                  <a:pt x="237321" y="42610"/>
                </a:lnTo>
                <a:lnTo>
                  <a:pt x="226208" y="61106"/>
                </a:lnTo>
                <a:lnTo>
                  <a:pt x="222427" y="83883"/>
                </a:lnTo>
                <a:lnTo>
                  <a:pt x="226671" y="107810"/>
                </a:lnTo>
                <a:lnTo>
                  <a:pt x="238596" y="126174"/>
                </a:lnTo>
                <a:lnTo>
                  <a:pt x="256991" y="137947"/>
                </a:lnTo>
                <a:lnTo>
                  <a:pt x="280644" y="142100"/>
                </a:lnTo>
                <a:lnTo>
                  <a:pt x="291487" y="141176"/>
                </a:lnTo>
                <a:lnTo>
                  <a:pt x="301558" y="138574"/>
                </a:lnTo>
                <a:lnTo>
                  <a:pt x="310205" y="134551"/>
                </a:lnTo>
                <a:lnTo>
                  <a:pt x="316776" y="129362"/>
                </a:lnTo>
                <a:lnTo>
                  <a:pt x="313812" y="123558"/>
                </a:lnTo>
                <a:lnTo>
                  <a:pt x="282422" y="123558"/>
                </a:lnTo>
                <a:lnTo>
                  <a:pt x="266594" y="120670"/>
                </a:lnTo>
                <a:lnTo>
                  <a:pt x="254260" y="112550"/>
                </a:lnTo>
                <a:lnTo>
                  <a:pt x="246250" y="100016"/>
                </a:lnTo>
                <a:lnTo>
                  <a:pt x="243395" y="83883"/>
                </a:lnTo>
                <a:lnTo>
                  <a:pt x="246191" y="67336"/>
                </a:lnTo>
                <a:lnTo>
                  <a:pt x="253915" y="54843"/>
                </a:lnTo>
                <a:lnTo>
                  <a:pt x="265571" y="46948"/>
                </a:lnTo>
                <a:lnTo>
                  <a:pt x="280162" y="44196"/>
                </a:lnTo>
                <a:lnTo>
                  <a:pt x="310228" y="44196"/>
                </a:lnTo>
                <a:lnTo>
                  <a:pt x="314515" y="37096"/>
                </a:lnTo>
                <a:lnTo>
                  <a:pt x="308083" y="32453"/>
                </a:lnTo>
                <a:lnTo>
                  <a:pt x="300062" y="28836"/>
                </a:lnTo>
                <a:lnTo>
                  <a:pt x="290680" y="26490"/>
                </a:lnTo>
                <a:lnTo>
                  <a:pt x="280162" y="25654"/>
                </a:lnTo>
                <a:close/>
              </a:path>
              <a:path w="1136015" h="142239">
                <a:moveTo>
                  <a:pt x="309194" y="114515"/>
                </a:moveTo>
                <a:lnTo>
                  <a:pt x="303085" y="118446"/>
                </a:lnTo>
                <a:lnTo>
                  <a:pt x="296475" y="121275"/>
                </a:lnTo>
                <a:lnTo>
                  <a:pt x="289531" y="122984"/>
                </a:lnTo>
                <a:lnTo>
                  <a:pt x="282422" y="123558"/>
                </a:lnTo>
                <a:lnTo>
                  <a:pt x="313812" y="123558"/>
                </a:lnTo>
                <a:lnTo>
                  <a:pt x="309194" y="114515"/>
                </a:lnTo>
                <a:close/>
              </a:path>
              <a:path w="1136015" h="142239">
                <a:moveTo>
                  <a:pt x="310228" y="44196"/>
                </a:moveTo>
                <a:lnTo>
                  <a:pt x="280162" y="44196"/>
                </a:lnTo>
                <a:lnTo>
                  <a:pt x="287955" y="44744"/>
                </a:lnTo>
                <a:lnTo>
                  <a:pt x="294601" y="46291"/>
                </a:lnTo>
                <a:lnTo>
                  <a:pt x="300400" y="48685"/>
                </a:lnTo>
                <a:lnTo>
                  <a:pt x="305650" y="51777"/>
                </a:lnTo>
                <a:lnTo>
                  <a:pt x="310228" y="44196"/>
                </a:lnTo>
                <a:close/>
              </a:path>
              <a:path w="1136015" h="142239">
                <a:moveTo>
                  <a:pt x="149034" y="25654"/>
                </a:moveTo>
                <a:lnTo>
                  <a:pt x="125228" y="30146"/>
                </a:lnTo>
                <a:lnTo>
                  <a:pt x="106672" y="42486"/>
                </a:lnTo>
                <a:lnTo>
                  <a:pt x="94618" y="60967"/>
                </a:lnTo>
                <a:lnTo>
                  <a:pt x="90322" y="83883"/>
                </a:lnTo>
                <a:lnTo>
                  <a:pt x="94777" y="107810"/>
                </a:lnTo>
                <a:lnTo>
                  <a:pt x="107095" y="126174"/>
                </a:lnTo>
                <a:lnTo>
                  <a:pt x="125705" y="137947"/>
                </a:lnTo>
                <a:lnTo>
                  <a:pt x="149034" y="142100"/>
                </a:lnTo>
                <a:lnTo>
                  <a:pt x="172384" y="137765"/>
                </a:lnTo>
                <a:lnTo>
                  <a:pt x="191050" y="125688"/>
                </a:lnTo>
                <a:lnTo>
                  <a:pt x="192482" y="123558"/>
                </a:lnTo>
                <a:lnTo>
                  <a:pt x="149034" y="123558"/>
                </a:lnTo>
                <a:lnTo>
                  <a:pt x="134221" y="120532"/>
                </a:lnTo>
                <a:lnTo>
                  <a:pt x="122237" y="112183"/>
                </a:lnTo>
                <a:lnTo>
                  <a:pt x="114215" y="99603"/>
                </a:lnTo>
                <a:lnTo>
                  <a:pt x="111290" y="83883"/>
                </a:lnTo>
                <a:lnTo>
                  <a:pt x="114147" y="67813"/>
                </a:lnTo>
                <a:lnTo>
                  <a:pt x="122056" y="55267"/>
                </a:lnTo>
                <a:lnTo>
                  <a:pt x="134017" y="47107"/>
                </a:lnTo>
                <a:lnTo>
                  <a:pt x="149034" y="44196"/>
                </a:lnTo>
                <a:lnTo>
                  <a:pt x="192812" y="44196"/>
                </a:lnTo>
                <a:lnTo>
                  <a:pt x="191050" y="41581"/>
                </a:lnTo>
                <a:lnTo>
                  <a:pt x="172384" y="29807"/>
                </a:lnTo>
                <a:lnTo>
                  <a:pt x="149034" y="25654"/>
                </a:lnTo>
                <a:close/>
              </a:path>
              <a:path w="1136015" h="142239">
                <a:moveTo>
                  <a:pt x="192812" y="44196"/>
                </a:moveTo>
                <a:lnTo>
                  <a:pt x="149034" y="44196"/>
                </a:lnTo>
                <a:lnTo>
                  <a:pt x="163937" y="47107"/>
                </a:lnTo>
                <a:lnTo>
                  <a:pt x="175971" y="55267"/>
                </a:lnTo>
                <a:lnTo>
                  <a:pt x="184013" y="67813"/>
                </a:lnTo>
                <a:lnTo>
                  <a:pt x="186944" y="83883"/>
                </a:lnTo>
                <a:lnTo>
                  <a:pt x="184354" y="99469"/>
                </a:lnTo>
                <a:lnTo>
                  <a:pt x="176880" y="112064"/>
                </a:lnTo>
                <a:lnTo>
                  <a:pt x="164960" y="120488"/>
                </a:lnTo>
                <a:lnTo>
                  <a:pt x="149034" y="123558"/>
                </a:lnTo>
                <a:lnTo>
                  <a:pt x="192482" y="123558"/>
                </a:lnTo>
                <a:lnTo>
                  <a:pt x="203428" y="107263"/>
                </a:lnTo>
                <a:lnTo>
                  <a:pt x="207911" y="83883"/>
                </a:lnTo>
                <a:lnTo>
                  <a:pt x="203428" y="59949"/>
                </a:lnTo>
                <a:lnTo>
                  <a:pt x="192812" y="44196"/>
                </a:lnTo>
                <a:close/>
              </a:path>
              <a:path w="1136015" h="142239">
                <a:moveTo>
                  <a:pt x="32105" y="27101"/>
                </a:moveTo>
                <a:lnTo>
                  <a:pt x="0" y="27419"/>
                </a:lnTo>
                <a:lnTo>
                  <a:pt x="0" y="140322"/>
                </a:lnTo>
                <a:lnTo>
                  <a:pt x="19837" y="140322"/>
                </a:lnTo>
                <a:lnTo>
                  <a:pt x="19837" y="99517"/>
                </a:lnTo>
                <a:lnTo>
                  <a:pt x="37437" y="99517"/>
                </a:lnTo>
                <a:lnTo>
                  <a:pt x="52333" y="96989"/>
                </a:lnTo>
                <a:lnTo>
                  <a:pt x="65263" y="88900"/>
                </a:lnTo>
                <a:lnTo>
                  <a:pt x="70279" y="81457"/>
                </a:lnTo>
                <a:lnTo>
                  <a:pt x="29362" y="81457"/>
                </a:lnTo>
                <a:lnTo>
                  <a:pt x="24511" y="81140"/>
                </a:lnTo>
                <a:lnTo>
                  <a:pt x="19837" y="80645"/>
                </a:lnTo>
                <a:lnTo>
                  <a:pt x="19837" y="45974"/>
                </a:lnTo>
                <a:lnTo>
                  <a:pt x="29997" y="45656"/>
                </a:lnTo>
                <a:lnTo>
                  <a:pt x="71004" y="45656"/>
                </a:lnTo>
                <a:lnTo>
                  <a:pt x="66409" y="38290"/>
                </a:lnTo>
                <a:lnTo>
                  <a:pt x="52944" y="30163"/>
                </a:lnTo>
                <a:lnTo>
                  <a:pt x="32105" y="27101"/>
                </a:lnTo>
                <a:close/>
              </a:path>
              <a:path w="1136015" h="142239">
                <a:moveTo>
                  <a:pt x="37437" y="99517"/>
                </a:moveTo>
                <a:lnTo>
                  <a:pt x="19837" y="99517"/>
                </a:lnTo>
                <a:lnTo>
                  <a:pt x="24676" y="100012"/>
                </a:lnTo>
                <a:lnTo>
                  <a:pt x="34518" y="100012"/>
                </a:lnTo>
                <a:lnTo>
                  <a:pt x="37437" y="99517"/>
                </a:lnTo>
                <a:close/>
              </a:path>
              <a:path w="1136015" h="142239">
                <a:moveTo>
                  <a:pt x="71004" y="45656"/>
                </a:moveTo>
                <a:lnTo>
                  <a:pt x="34036" y="45656"/>
                </a:lnTo>
                <a:lnTo>
                  <a:pt x="43003" y="46747"/>
                </a:lnTo>
                <a:lnTo>
                  <a:pt x="49518" y="50030"/>
                </a:lnTo>
                <a:lnTo>
                  <a:pt x="53493" y="55520"/>
                </a:lnTo>
                <a:lnTo>
                  <a:pt x="54838" y="63233"/>
                </a:lnTo>
                <a:lnTo>
                  <a:pt x="53217" y="71390"/>
                </a:lnTo>
                <a:lnTo>
                  <a:pt x="48769" y="77065"/>
                </a:lnTo>
                <a:lnTo>
                  <a:pt x="42113" y="80380"/>
                </a:lnTo>
                <a:lnTo>
                  <a:pt x="33870" y="81457"/>
                </a:lnTo>
                <a:lnTo>
                  <a:pt x="70279" y="81457"/>
                </a:lnTo>
                <a:lnTo>
                  <a:pt x="73143" y="77209"/>
                </a:lnTo>
                <a:lnTo>
                  <a:pt x="75806" y="63385"/>
                </a:lnTo>
                <a:lnTo>
                  <a:pt x="73648" y="49893"/>
                </a:lnTo>
                <a:lnTo>
                  <a:pt x="71004" y="4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80136" y="3790086"/>
            <a:ext cx="1141095" cy="142240"/>
          </a:xfrm>
          <a:custGeom>
            <a:avLst/>
            <a:gdLst/>
            <a:ahLst/>
            <a:cxnLst/>
            <a:rect l="l" t="t" r="r" b="b"/>
            <a:pathLst>
              <a:path w="1141095" h="142239">
                <a:moveTo>
                  <a:pt x="8547" y="113715"/>
                </a:moveTo>
                <a:lnTo>
                  <a:pt x="0" y="130340"/>
                </a:lnTo>
                <a:lnTo>
                  <a:pt x="7061" y="135027"/>
                </a:lnTo>
                <a:lnTo>
                  <a:pt x="16054" y="138753"/>
                </a:lnTo>
                <a:lnTo>
                  <a:pt x="26497" y="141212"/>
                </a:lnTo>
                <a:lnTo>
                  <a:pt x="37909" y="142100"/>
                </a:lnTo>
                <a:lnTo>
                  <a:pt x="62370" y="137944"/>
                </a:lnTo>
                <a:lnTo>
                  <a:pt x="80968" y="126153"/>
                </a:lnTo>
                <a:lnTo>
                  <a:pt x="82635" y="123558"/>
                </a:lnTo>
                <a:lnTo>
                  <a:pt x="37592" y="123558"/>
                </a:lnTo>
                <a:lnTo>
                  <a:pt x="29080" y="122791"/>
                </a:lnTo>
                <a:lnTo>
                  <a:pt x="21312" y="120694"/>
                </a:lnTo>
                <a:lnTo>
                  <a:pt x="14423" y="117568"/>
                </a:lnTo>
                <a:lnTo>
                  <a:pt x="8547" y="113715"/>
                </a:lnTo>
                <a:close/>
              </a:path>
              <a:path w="1141095" h="142239">
                <a:moveTo>
                  <a:pt x="82740" y="44195"/>
                </a:moveTo>
                <a:lnTo>
                  <a:pt x="35483" y="44195"/>
                </a:lnTo>
                <a:lnTo>
                  <a:pt x="50276" y="46129"/>
                </a:lnTo>
                <a:lnTo>
                  <a:pt x="62344" y="51800"/>
                </a:lnTo>
                <a:lnTo>
                  <a:pt x="71145" y="61008"/>
                </a:lnTo>
                <a:lnTo>
                  <a:pt x="76136" y="73558"/>
                </a:lnTo>
                <a:lnTo>
                  <a:pt x="25806" y="73558"/>
                </a:lnTo>
                <a:lnTo>
                  <a:pt x="25806" y="92113"/>
                </a:lnTo>
                <a:lnTo>
                  <a:pt x="76619" y="92113"/>
                </a:lnTo>
                <a:lnTo>
                  <a:pt x="71812" y="105802"/>
                </a:lnTo>
                <a:lnTo>
                  <a:pt x="63092" y="115636"/>
                </a:lnTo>
                <a:lnTo>
                  <a:pt x="51378" y="121570"/>
                </a:lnTo>
                <a:lnTo>
                  <a:pt x="37592" y="123558"/>
                </a:lnTo>
                <a:lnTo>
                  <a:pt x="82635" y="123558"/>
                </a:lnTo>
                <a:lnTo>
                  <a:pt x="92794" y="107740"/>
                </a:lnTo>
                <a:lnTo>
                  <a:pt x="96939" y="83718"/>
                </a:lnTo>
                <a:lnTo>
                  <a:pt x="92740" y="59810"/>
                </a:lnTo>
                <a:lnTo>
                  <a:pt x="82740" y="44195"/>
                </a:lnTo>
                <a:close/>
              </a:path>
              <a:path w="1141095" h="142239">
                <a:moveTo>
                  <a:pt x="40170" y="25653"/>
                </a:moveTo>
                <a:lnTo>
                  <a:pt x="27925" y="26641"/>
                </a:lnTo>
                <a:lnTo>
                  <a:pt x="17222" y="29321"/>
                </a:lnTo>
                <a:lnTo>
                  <a:pt x="8275" y="33272"/>
                </a:lnTo>
                <a:lnTo>
                  <a:pt x="1295" y="38074"/>
                </a:lnTo>
                <a:lnTo>
                  <a:pt x="9029" y="52908"/>
                </a:lnTo>
                <a:lnTo>
                  <a:pt x="15231" y="49028"/>
                </a:lnTo>
                <a:lnTo>
                  <a:pt x="21837" y="46313"/>
                </a:lnTo>
                <a:lnTo>
                  <a:pt x="28653" y="44717"/>
                </a:lnTo>
                <a:lnTo>
                  <a:pt x="35483" y="44195"/>
                </a:lnTo>
                <a:lnTo>
                  <a:pt x="82740" y="44195"/>
                </a:lnTo>
                <a:lnTo>
                  <a:pt x="81013" y="41498"/>
                </a:lnTo>
                <a:lnTo>
                  <a:pt x="63056" y="29781"/>
                </a:lnTo>
                <a:lnTo>
                  <a:pt x="40170" y="25653"/>
                </a:lnTo>
                <a:close/>
              </a:path>
              <a:path w="1141095" h="142239">
                <a:moveTo>
                  <a:pt x="139674" y="27419"/>
                </a:moveTo>
                <a:lnTo>
                  <a:pt x="119837" y="27419"/>
                </a:lnTo>
                <a:lnTo>
                  <a:pt x="119837" y="140334"/>
                </a:lnTo>
                <a:lnTo>
                  <a:pt x="139674" y="140334"/>
                </a:lnTo>
                <a:lnTo>
                  <a:pt x="139674" y="82105"/>
                </a:lnTo>
                <a:lnTo>
                  <a:pt x="163334" y="82105"/>
                </a:lnTo>
                <a:lnTo>
                  <a:pt x="162409" y="80975"/>
                </a:lnTo>
                <a:lnTo>
                  <a:pt x="139674" y="80975"/>
                </a:lnTo>
                <a:lnTo>
                  <a:pt x="139674" y="27419"/>
                </a:lnTo>
                <a:close/>
              </a:path>
              <a:path w="1141095" h="142239">
                <a:moveTo>
                  <a:pt x="163334" y="82105"/>
                </a:moveTo>
                <a:lnTo>
                  <a:pt x="139674" y="82105"/>
                </a:lnTo>
                <a:lnTo>
                  <a:pt x="185813" y="140334"/>
                </a:lnTo>
                <a:lnTo>
                  <a:pt x="210972" y="140334"/>
                </a:lnTo>
                <a:lnTo>
                  <a:pt x="163334" y="82105"/>
                </a:lnTo>
                <a:close/>
              </a:path>
              <a:path w="1141095" h="142239">
                <a:moveTo>
                  <a:pt x="208064" y="27419"/>
                </a:moveTo>
                <a:lnTo>
                  <a:pt x="184200" y="27419"/>
                </a:lnTo>
                <a:lnTo>
                  <a:pt x="139674" y="80975"/>
                </a:lnTo>
                <a:lnTo>
                  <a:pt x="162409" y="80975"/>
                </a:lnTo>
                <a:lnTo>
                  <a:pt x="161620" y="80009"/>
                </a:lnTo>
                <a:lnTo>
                  <a:pt x="208064" y="27419"/>
                </a:lnTo>
                <a:close/>
              </a:path>
              <a:path w="1141095" h="142239">
                <a:moveTo>
                  <a:pt x="277583" y="25653"/>
                </a:moveTo>
                <a:lnTo>
                  <a:pt x="252843" y="30192"/>
                </a:lnTo>
                <a:lnTo>
                  <a:pt x="234743" y="42610"/>
                </a:lnTo>
                <a:lnTo>
                  <a:pt x="223630" y="61106"/>
                </a:lnTo>
                <a:lnTo>
                  <a:pt x="219849" y="83883"/>
                </a:lnTo>
                <a:lnTo>
                  <a:pt x="224093" y="107810"/>
                </a:lnTo>
                <a:lnTo>
                  <a:pt x="236018" y="126174"/>
                </a:lnTo>
                <a:lnTo>
                  <a:pt x="254412" y="137947"/>
                </a:lnTo>
                <a:lnTo>
                  <a:pt x="278066" y="142100"/>
                </a:lnTo>
                <a:lnTo>
                  <a:pt x="288909" y="141176"/>
                </a:lnTo>
                <a:lnTo>
                  <a:pt x="298980" y="138574"/>
                </a:lnTo>
                <a:lnTo>
                  <a:pt x="307627" y="134551"/>
                </a:lnTo>
                <a:lnTo>
                  <a:pt x="314198" y="129362"/>
                </a:lnTo>
                <a:lnTo>
                  <a:pt x="311233" y="123558"/>
                </a:lnTo>
                <a:lnTo>
                  <a:pt x="279844" y="123558"/>
                </a:lnTo>
                <a:lnTo>
                  <a:pt x="264014" y="120670"/>
                </a:lnTo>
                <a:lnTo>
                  <a:pt x="251675" y="112550"/>
                </a:lnTo>
                <a:lnTo>
                  <a:pt x="243661" y="100016"/>
                </a:lnTo>
                <a:lnTo>
                  <a:pt x="240804" y="83883"/>
                </a:lnTo>
                <a:lnTo>
                  <a:pt x="243602" y="67336"/>
                </a:lnTo>
                <a:lnTo>
                  <a:pt x="251331" y="54843"/>
                </a:lnTo>
                <a:lnTo>
                  <a:pt x="262991" y="46948"/>
                </a:lnTo>
                <a:lnTo>
                  <a:pt x="277583" y="44195"/>
                </a:lnTo>
                <a:lnTo>
                  <a:pt x="307658" y="44195"/>
                </a:lnTo>
                <a:lnTo>
                  <a:pt x="311937" y="37109"/>
                </a:lnTo>
                <a:lnTo>
                  <a:pt x="305505" y="32458"/>
                </a:lnTo>
                <a:lnTo>
                  <a:pt x="297484" y="28838"/>
                </a:lnTo>
                <a:lnTo>
                  <a:pt x="288102" y="26490"/>
                </a:lnTo>
                <a:lnTo>
                  <a:pt x="277583" y="25653"/>
                </a:lnTo>
                <a:close/>
              </a:path>
              <a:path w="1141095" h="142239">
                <a:moveTo>
                  <a:pt x="306616" y="114515"/>
                </a:moveTo>
                <a:lnTo>
                  <a:pt x="300507" y="118446"/>
                </a:lnTo>
                <a:lnTo>
                  <a:pt x="293897" y="121275"/>
                </a:lnTo>
                <a:lnTo>
                  <a:pt x="286952" y="122984"/>
                </a:lnTo>
                <a:lnTo>
                  <a:pt x="279844" y="123558"/>
                </a:lnTo>
                <a:lnTo>
                  <a:pt x="311233" y="123558"/>
                </a:lnTo>
                <a:lnTo>
                  <a:pt x="306616" y="114515"/>
                </a:lnTo>
                <a:close/>
              </a:path>
              <a:path w="1141095" h="142239">
                <a:moveTo>
                  <a:pt x="307658" y="44195"/>
                </a:moveTo>
                <a:lnTo>
                  <a:pt x="277583" y="44195"/>
                </a:lnTo>
                <a:lnTo>
                  <a:pt x="285377" y="44746"/>
                </a:lnTo>
                <a:lnTo>
                  <a:pt x="292023" y="46297"/>
                </a:lnTo>
                <a:lnTo>
                  <a:pt x="297822" y="48696"/>
                </a:lnTo>
                <a:lnTo>
                  <a:pt x="303072" y="51790"/>
                </a:lnTo>
                <a:lnTo>
                  <a:pt x="307658" y="44195"/>
                </a:lnTo>
                <a:close/>
              </a:path>
              <a:path w="1141095" h="142239">
                <a:moveTo>
                  <a:pt x="423887" y="27419"/>
                </a:moveTo>
                <a:lnTo>
                  <a:pt x="333883" y="27419"/>
                </a:lnTo>
                <a:lnTo>
                  <a:pt x="333883" y="140334"/>
                </a:lnTo>
                <a:lnTo>
                  <a:pt x="353720" y="140334"/>
                </a:lnTo>
                <a:lnTo>
                  <a:pt x="353720" y="45973"/>
                </a:lnTo>
                <a:lnTo>
                  <a:pt x="423887" y="45973"/>
                </a:lnTo>
                <a:lnTo>
                  <a:pt x="423887" y="27419"/>
                </a:lnTo>
                <a:close/>
              </a:path>
              <a:path w="1141095" h="142239">
                <a:moveTo>
                  <a:pt x="423887" y="45973"/>
                </a:moveTo>
                <a:lnTo>
                  <a:pt x="404037" y="45973"/>
                </a:lnTo>
                <a:lnTo>
                  <a:pt x="404037" y="140334"/>
                </a:lnTo>
                <a:lnTo>
                  <a:pt x="423887" y="140334"/>
                </a:lnTo>
                <a:lnTo>
                  <a:pt x="423887" y="45973"/>
                </a:lnTo>
                <a:close/>
              </a:path>
              <a:path w="1141095" h="142239">
                <a:moveTo>
                  <a:pt x="505498" y="25653"/>
                </a:moveTo>
                <a:lnTo>
                  <a:pt x="481692" y="30148"/>
                </a:lnTo>
                <a:lnTo>
                  <a:pt x="463135" y="42491"/>
                </a:lnTo>
                <a:lnTo>
                  <a:pt x="451082" y="60972"/>
                </a:lnTo>
                <a:lnTo>
                  <a:pt x="446786" y="83883"/>
                </a:lnTo>
                <a:lnTo>
                  <a:pt x="451241" y="107810"/>
                </a:lnTo>
                <a:lnTo>
                  <a:pt x="463559" y="126174"/>
                </a:lnTo>
                <a:lnTo>
                  <a:pt x="482168" y="137947"/>
                </a:lnTo>
                <a:lnTo>
                  <a:pt x="505498" y="142100"/>
                </a:lnTo>
                <a:lnTo>
                  <a:pt x="528853" y="137767"/>
                </a:lnTo>
                <a:lnTo>
                  <a:pt x="547519" y="125693"/>
                </a:lnTo>
                <a:lnTo>
                  <a:pt x="548953" y="123558"/>
                </a:lnTo>
                <a:lnTo>
                  <a:pt x="505498" y="123558"/>
                </a:lnTo>
                <a:lnTo>
                  <a:pt x="490685" y="120532"/>
                </a:lnTo>
                <a:lnTo>
                  <a:pt x="478701" y="112183"/>
                </a:lnTo>
                <a:lnTo>
                  <a:pt x="470679" y="99603"/>
                </a:lnTo>
                <a:lnTo>
                  <a:pt x="467753" y="83883"/>
                </a:lnTo>
                <a:lnTo>
                  <a:pt x="470611" y="67813"/>
                </a:lnTo>
                <a:lnTo>
                  <a:pt x="478520" y="55267"/>
                </a:lnTo>
                <a:lnTo>
                  <a:pt x="490481" y="47107"/>
                </a:lnTo>
                <a:lnTo>
                  <a:pt x="505498" y="44195"/>
                </a:lnTo>
                <a:lnTo>
                  <a:pt x="549280" y="44195"/>
                </a:lnTo>
                <a:lnTo>
                  <a:pt x="547519" y="41581"/>
                </a:lnTo>
                <a:lnTo>
                  <a:pt x="528853" y="29807"/>
                </a:lnTo>
                <a:lnTo>
                  <a:pt x="505498" y="25653"/>
                </a:lnTo>
                <a:close/>
              </a:path>
              <a:path w="1141095" h="142239">
                <a:moveTo>
                  <a:pt x="549280" y="44195"/>
                </a:moveTo>
                <a:lnTo>
                  <a:pt x="505498" y="44195"/>
                </a:lnTo>
                <a:lnTo>
                  <a:pt x="520399" y="47107"/>
                </a:lnTo>
                <a:lnTo>
                  <a:pt x="532428" y="55267"/>
                </a:lnTo>
                <a:lnTo>
                  <a:pt x="540466" y="67813"/>
                </a:lnTo>
                <a:lnTo>
                  <a:pt x="543394" y="83883"/>
                </a:lnTo>
                <a:lnTo>
                  <a:pt x="540806" y="99474"/>
                </a:lnTo>
                <a:lnTo>
                  <a:pt x="533333" y="112069"/>
                </a:lnTo>
                <a:lnTo>
                  <a:pt x="521417" y="120489"/>
                </a:lnTo>
                <a:lnTo>
                  <a:pt x="505498" y="123558"/>
                </a:lnTo>
                <a:lnTo>
                  <a:pt x="548953" y="123558"/>
                </a:lnTo>
                <a:lnTo>
                  <a:pt x="559894" y="107269"/>
                </a:lnTo>
                <a:lnTo>
                  <a:pt x="564375" y="83883"/>
                </a:lnTo>
                <a:lnTo>
                  <a:pt x="559894" y="59949"/>
                </a:lnTo>
                <a:lnTo>
                  <a:pt x="549280" y="44195"/>
                </a:lnTo>
                <a:close/>
              </a:path>
              <a:path w="1141095" h="142239">
                <a:moveTo>
                  <a:pt x="619366" y="27101"/>
                </a:moveTo>
                <a:lnTo>
                  <a:pt x="587273" y="27419"/>
                </a:lnTo>
                <a:lnTo>
                  <a:pt x="587273" y="140334"/>
                </a:lnTo>
                <a:lnTo>
                  <a:pt x="607110" y="140334"/>
                </a:lnTo>
                <a:lnTo>
                  <a:pt x="607110" y="99529"/>
                </a:lnTo>
                <a:lnTo>
                  <a:pt x="624635" y="99529"/>
                </a:lnTo>
                <a:lnTo>
                  <a:pt x="639601" y="96990"/>
                </a:lnTo>
                <a:lnTo>
                  <a:pt x="652532" y="88901"/>
                </a:lnTo>
                <a:lnTo>
                  <a:pt x="657553" y="81457"/>
                </a:lnTo>
                <a:lnTo>
                  <a:pt x="616623" y="81457"/>
                </a:lnTo>
                <a:lnTo>
                  <a:pt x="611784" y="81140"/>
                </a:lnTo>
                <a:lnTo>
                  <a:pt x="607110" y="80657"/>
                </a:lnTo>
                <a:lnTo>
                  <a:pt x="607110" y="45973"/>
                </a:lnTo>
                <a:lnTo>
                  <a:pt x="617270" y="45656"/>
                </a:lnTo>
                <a:lnTo>
                  <a:pt x="658275" y="45656"/>
                </a:lnTo>
                <a:lnTo>
                  <a:pt x="653681" y="38292"/>
                </a:lnTo>
                <a:lnTo>
                  <a:pt x="640212" y="30163"/>
                </a:lnTo>
                <a:lnTo>
                  <a:pt x="619366" y="27101"/>
                </a:lnTo>
                <a:close/>
              </a:path>
              <a:path w="1141095" h="142239">
                <a:moveTo>
                  <a:pt x="624635" y="99529"/>
                </a:moveTo>
                <a:lnTo>
                  <a:pt x="607110" y="99529"/>
                </a:lnTo>
                <a:lnTo>
                  <a:pt x="611949" y="100012"/>
                </a:lnTo>
                <a:lnTo>
                  <a:pt x="621792" y="100012"/>
                </a:lnTo>
                <a:lnTo>
                  <a:pt x="624635" y="99529"/>
                </a:lnTo>
                <a:close/>
              </a:path>
              <a:path w="1141095" h="142239">
                <a:moveTo>
                  <a:pt x="658275" y="45656"/>
                </a:moveTo>
                <a:lnTo>
                  <a:pt x="621296" y="45656"/>
                </a:lnTo>
                <a:lnTo>
                  <a:pt x="630265" y="46747"/>
                </a:lnTo>
                <a:lnTo>
                  <a:pt x="636785" y="50030"/>
                </a:lnTo>
                <a:lnTo>
                  <a:pt x="640765" y="55520"/>
                </a:lnTo>
                <a:lnTo>
                  <a:pt x="642112" y="63233"/>
                </a:lnTo>
                <a:lnTo>
                  <a:pt x="640491" y="71390"/>
                </a:lnTo>
                <a:lnTo>
                  <a:pt x="636042" y="77065"/>
                </a:lnTo>
                <a:lnTo>
                  <a:pt x="629387" y="80380"/>
                </a:lnTo>
                <a:lnTo>
                  <a:pt x="621144" y="81457"/>
                </a:lnTo>
                <a:lnTo>
                  <a:pt x="657553" y="81457"/>
                </a:lnTo>
                <a:lnTo>
                  <a:pt x="660414" y="77215"/>
                </a:lnTo>
                <a:lnTo>
                  <a:pt x="663079" y="63398"/>
                </a:lnTo>
                <a:lnTo>
                  <a:pt x="660921" y="49899"/>
                </a:lnTo>
                <a:lnTo>
                  <a:pt x="658275" y="45656"/>
                </a:lnTo>
                <a:close/>
              </a:path>
              <a:path w="1141095" h="142239">
                <a:moveTo>
                  <a:pt x="728395" y="45973"/>
                </a:moveTo>
                <a:lnTo>
                  <a:pt x="708558" y="45973"/>
                </a:lnTo>
                <a:lnTo>
                  <a:pt x="708558" y="140334"/>
                </a:lnTo>
                <a:lnTo>
                  <a:pt x="728395" y="140334"/>
                </a:lnTo>
                <a:lnTo>
                  <a:pt x="728395" y="45973"/>
                </a:lnTo>
                <a:close/>
              </a:path>
              <a:path w="1141095" h="142239">
                <a:moveTo>
                  <a:pt x="765022" y="27419"/>
                </a:moveTo>
                <a:lnTo>
                  <a:pt x="671957" y="27419"/>
                </a:lnTo>
                <a:lnTo>
                  <a:pt x="671957" y="45973"/>
                </a:lnTo>
                <a:lnTo>
                  <a:pt x="765022" y="45973"/>
                </a:lnTo>
                <a:lnTo>
                  <a:pt x="765022" y="27419"/>
                </a:lnTo>
                <a:close/>
              </a:path>
              <a:path w="1141095" h="142239">
                <a:moveTo>
                  <a:pt x="802119" y="27419"/>
                </a:moveTo>
                <a:lnTo>
                  <a:pt x="782269" y="27419"/>
                </a:lnTo>
                <a:lnTo>
                  <a:pt x="782269" y="140334"/>
                </a:lnTo>
                <a:lnTo>
                  <a:pt x="802119" y="140334"/>
                </a:lnTo>
                <a:lnTo>
                  <a:pt x="802119" y="92113"/>
                </a:lnTo>
                <a:lnTo>
                  <a:pt x="873404" y="92113"/>
                </a:lnTo>
                <a:lnTo>
                  <a:pt x="873404" y="73558"/>
                </a:lnTo>
                <a:lnTo>
                  <a:pt x="802119" y="73558"/>
                </a:lnTo>
                <a:lnTo>
                  <a:pt x="802119" y="27419"/>
                </a:lnTo>
                <a:close/>
              </a:path>
              <a:path w="1141095" h="142239">
                <a:moveTo>
                  <a:pt x="873404" y="92113"/>
                </a:moveTo>
                <a:lnTo>
                  <a:pt x="853732" y="92113"/>
                </a:lnTo>
                <a:lnTo>
                  <a:pt x="853732" y="140334"/>
                </a:lnTo>
                <a:lnTo>
                  <a:pt x="873404" y="140334"/>
                </a:lnTo>
                <a:lnTo>
                  <a:pt x="873404" y="92113"/>
                </a:lnTo>
                <a:close/>
              </a:path>
              <a:path w="1141095" h="142239">
                <a:moveTo>
                  <a:pt x="873404" y="27419"/>
                </a:moveTo>
                <a:lnTo>
                  <a:pt x="853732" y="27419"/>
                </a:lnTo>
                <a:lnTo>
                  <a:pt x="853732" y="73558"/>
                </a:lnTo>
                <a:lnTo>
                  <a:pt x="873404" y="73558"/>
                </a:lnTo>
                <a:lnTo>
                  <a:pt x="873404" y="27419"/>
                </a:lnTo>
                <a:close/>
              </a:path>
              <a:path w="1141095" h="142239">
                <a:moveTo>
                  <a:pt x="924534" y="27419"/>
                </a:moveTo>
                <a:lnTo>
                  <a:pt x="904697" y="27419"/>
                </a:lnTo>
                <a:lnTo>
                  <a:pt x="904697" y="140334"/>
                </a:lnTo>
                <a:lnTo>
                  <a:pt x="932764" y="140652"/>
                </a:lnTo>
                <a:lnTo>
                  <a:pt x="952074" y="137935"/>
                </a:lnTo>
                <a:lnTo>
                  <a:pt x="966411" y="130168"/>
                </a:lnTo>
                <a:lnTo>
                  <a:pt x="972284" y="122110"/>
                </a:lnTo>
                <a:lnTo>
                  <a:pt x="931303" y="122110"/>
                </a:lnTo>
                <a:lnTo>
                  <a:pt x="928090" y="121780"/>
                </a:lnTo>
                <a:lnTo>
                  <a:pt x="924534" y="121615"/>
                </a:lnTo>
                <a:lnTo>
                  <a:pt x="924534" y="84683"/>
                </a:lnTo>
                <a:lnTo>
                  <a:pt x="929043" y="84200"/>
                </a:lnTo>
                <a:lnTo>
                  <a:pt x="932434" y="83883"/>
                </a:lnTo>
                <a:lnTo>
                  <a:pt x="973964" y="83883"/>
                </a:lnTo>
                <a:lnTo>
                  <a:pt x="968225" y="75266"/>
                </a:lnTo>
                <a:lnTo>
                  <a:pt x="955337" y="67916"/>
                </a:lnTo>
                <a:lnTo>
                  <a:pt x="942744" y="66128"/>
                </a:lnTo>
                <a:lnTo>
                  <a:pt x="924534" y="66128"/>
                </a:lnTo>
                <a:lnTo>
                  <a:pt x="924534" y="27419"/>
                </a:lnTo>
                <a:close/>
              </a:path>
              <a:path w="1141095" h="142239">
                <a:moveTo>
                  <a:pt x="973964" y="83883"/>
                </a:moveTo>
                <a:lnTo>
                  <a:pt x="935507" y="83883"/>
                </a:lnTo>
                <a:lnTo>
                  <a:pt x="944785" y="85054"/>
                </a:lnTo>
                <a:lnTo>
                  <a:pt x="951674" y="88538"/>
                </a:lnTo>
                <a:lnTo>
                  <a:pt x="955963" y="94288"/>
                </a:lnTo>
                <a:lnTo>
                  <a:pt x="957440" y="102260"/>
                </a:lnTo>
                <a:lnTo>
                  <a:pt x="956003" y="110944"/>
                </a:lnTo>
                <a:lnTo>
                  <a:pt x="951752" y="117147"/>
                </a:lnTo>
                <a:lnTo>
                  <a:pt x="944779" y="120869"/>
                </a:lnTo>
                <a:lnTo>
                  <a:pt x="935177" y="122110"/>
                </a:lnTo>
                <a:lnTo>
                  <a:pt x="972284" y="122110"/>
                </a:lnTo>
                <a:lnTo>
                  <a:pt x="975335" y="117924"/>
                </a:lnTo>
                <a:lnTo>
                  <a:pt x="978408" y="101777"/>
                </a:lnTo>
                <a:lnTo>
                  <a:pt x="975880" y="86760"/>
                </a:lnTo>
                <a:lnTo>
                  <a:pt x="973964" y="83883"/>
                </a:lnTo>
                <a:close/>
              </a:path>
              <a:path w="1141095" h="142239">
                <a:moveTo>
                  <a:pt x="937107" y="65328"/>
                </a:moveTo>
                <a:lnTo>
                  <a:pt x="933881" y="65328"/>
                </a:lnTo>
                <a:lnTo>
                  <a:pt x="929538" y="65493"/>
                </a:lnTo>
                <a:lnTo>
                  <a:pt x="924534" y="66128"/>
                </a:lnTo>
                <a:lnTo>
                  <a:pt x="942744" y="66128"/>
                </a:lnTo>
                <a:lnTo>
                  <a:pt x="937107" y="65328"/>
                </a:lnTo>
                <a:close/>
              </a:path>
              <a:path w="1141095" h="142239">
                <a:moveTo>
                  <a:pt x="1012774" y="27419"/>
                </a:moveTo>
                <a:lnTo>
                  <a:pt x="993089" y="27419"/>
                </a:lnTo>
                <a:lnTo>
                  <a:pt x="993089" y="140334"/>
                </a:lnTo>
                <a:lnTo>
                  <a:pt x="1012774" y="140334"/>
                </a:lnTo>
                <a:lnTo>
                  <a:pt x="1012774" y="27419"/>
                </a:lnTo>
                <a:close/>
              </a:path>
              <a:path w="1141095" h="142239">
                <a:moveTo>
                  <a:pt x="1080503" y="0"/>
                </a:moveTo>
                <a:lnTo>
                  <a:pt x="1061961" y="0"/>
                </a:lnTo>
                <a:lnTo>
                  <a:pt x="1064741" y="9359"/>
                </a:lnTo>
                <a:lnTo>
                  <a:pt x="1071251" y="16681"/>
                </a:lnTo>
                <a:lnTo>
                  <a:pt x="1081170" y="21399"/>
                </a:lnTo>
                <a:lnTo>
                  <a:pt x="1094219" y="23075"/>
                </a:lnTo>
                <a:lnTo>
                  <a:pt x="1106549" y="21420"/>
                </a:lnTo>
                <a:lnTo>
                  <a:pt x="1116414" y="16738"/>
                </a:lnTo>
                <a:lnTo>
                  <a:pt x="1123042" y="9456"/>
                </a:lnTo>
                <a:lnTo>
                  <a:pt x="1086154" y="9359"/>
                </a:lnTo>
                <a:lnTo>
                  <a:pt x="1081798" y="6299"/>
                </a:lnTo>
                <a:lnTo>
                  <a:pt x="1080503" y="0"/>
                </a:lnTo>
                <a:close/>
              </a:path>
              <a:path w="1141095" h="142239">
                <a:moveTo>
                  <a:pt x="1125664" y="0"/>
                </a:moveTo>
                <a:lnTo>
                  <a:pt x="1107122" y="0"/>
                </a:lnTo>
                <a:lnTo>
                  <a:pt x="1106474" y="6946"/>
                </a:lnTo>
                <a:lnTo>
                  <a:pt x="1101471" y="9359"/>
                </a:lnTo>
                <a:lnTo>
                  <a:pt x="1123069" y="9359"/>
                </a:lnTo>
                <a:lnTo>
                  <a:pt x="1125664" y="0"/>
                </a:lnTo>
                <a:close/>
              </a:path>
              <a:path w="1141095" h="142239">
                <a:moveTo>
                  <a:pt x="1063891" y="27419"/>
                </a:moveTo>
                <a:lnTo>
                  <a:pt x="1044054" y="27419"/>
                </a:lnTo>
                <a:lnTo>
                  <a:pt x="1044054" y="140334"/>
                </a:lnTo>
                <a:lnTo>
                  <a:pt x="1061478" y="140334"/>
                </a:lnTo>
                <a:lnTo>
                  <a:pt x="1085539" y="107746"/>
                </a:lnTo>
                <a:lnTo>
                  <a:pt x="1063891" y="107746"/>
                </a:lnTo>
                <a:lnTo>
                  <a:pt x="1063891" y="27419"/>
                </a:lnTo>
                <a:close/>
              </a:path>
              <a:path w="1141095" h="142239">
                <a:moveTo>
                  <a:pt x="1140510" y="60159"/>
                </a:moveTo>
                <a:lnTo>
                  <a:pt x="1120673" y="60159"/>
                </a:lnTo>
                <a:lnTo>
                  <a:pt x="1120673" y="140334"/>
                </a:lnTo>
                <a:lnTo>
                  <a:pt x="1140510" y="140334"/>
                </a:lnTo>
                <a:lnTo>
                  <a:pt x="1140510" y="60159"/>
                </a:lnTo>
                <a:close/>
              </a:path>
              <a:path w="1141095" h="142239">
                <a:moveTo>
                  <a:pt x="1140510" y="27419"/>
                </a:moveTo>
                <a:lnTo>
                  <a:pt x="1123086" y="27419"/>
                </a:lnTo>
                <a:lnTo>
                  <a:pt x="1063891" y="107746"/>
                </a:lnTo>
                <a:lnTo>
                  <a:pt x="1085539" y="107746"/>
                </a:lnTo>
                <a:lnTo>
                  <a:pt x="1120673" y="60159"/>
                </a:lnTo>
                <a:lnTo>
                  <a:pt x="1140510" y="60159"/>
                </a:lnTo>
                <a:lnTo>
                  <a:pt x="1140510" y="2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09026" y="3817188"/>
            <a:ext cx="511809" cy="133985"/>
          </a:xfrm>
          <a:custGeom>
            <a:avLst/>
            <a:gdLst/>
            <a:ahLst/>
            <a:cxnLst/>
            <a:rect l="l" t="t" r="r" b="b"/>
            <a:pathLst>
              <a:path w="511809" h="133985">
                <a:moveTo>
                  <a:pt x="19850" y="317"/>
                </a:moveTo>
                <a:lnTo>
                  <a:pt x="0" y="317"/>
                </a:lnTo>
                <a:lnTo>
                  <a:pt x="0" y="113233"/>
                </a:lnTo>
                <a:lnTo>
                  <a:pt x="85978" y="113233"/>
                </a:lnTo>
                <a:lnTo>
                  <a:pt x="85978" y="133388"/>
                </a:lnTo>
                <a:lnTo>
                  <a:pt x="104520" y="133388"/>
                </a:lnTo>
                <a:lnTo>
                  <a:pt x="104520" y="94691"/>
                </a:lnTo>
                <a:lnTo>
                  <a:pt x="19850" y="94691"/>
                </a:lnTo>
                <a:lnTo>
                  <a:pt x="19850" y="317"/>
                </a:lnTo>
                <a:close/>
              </a:path>
              <a:path w="511809" h="133985">
                <a:moveTo>
                  <a:pt x="89204" y="317"/>
                </a:moveTo>
                <a:lnTo>
                  <a:pt x="69367" y="317"/>
                </a:lnTo>
                <a:lnTo>
                  <a:pt x="69367" y="94691"/>
                </a:lnTo>
                <a:lnTo>
                  <a:pt x="89204" y="94691"/>
                </a:lnTo>
                <a:lnTo>
                  <a:pt x="89204" y="317"/>
                </a:lnTo>
                <a:close/>
              </a:path>
              <a:path w="511809" h="133985">
                <a:moveTo>
                  <a:pt x="189522" y="317"/>
                </a:moveTo>
                <a:lnTo>
                  <a:pt x="124193" y="317"/>
                </a:lnTo>
                <a:lnTo>
                  <a:pt x="124193" y="113233"/>
                </a:lnTo>
                <a:lnTo>
                  <a:pt x="191134" y="113233"/>
                </a:lnTo>
                <a:lnTo>
                  <a:pt x="191134" y="94691"/>
                </a:lnTo>
                <a:lnTo>
                  <a:pt x="144043" y="94691"/>
                </a:lnTo>
                <a:lnTo>
                  <a:pt x="144043" y="65481"/>
                </a:lnTo>
                <a:lnTo>
                  <a:pt x="184683" y="65481"/>
                </a:lnTo>
                <a:lnTo>
                  <a:pt x="184683" y="46939"/>
                </a:lnTo>
                <a:lnTo>
                  <a:pt x="144043" y="46939"/>
                </a:lnTo>
                <a:lnTo>
                  <a:pt x="144043" y="18872"/>
                </a:lnTo>
                <a:lnTo>
                  <a:pt x="189522" y="18872"/>
                </a:lnTo>
                <a:lnTo>
                  <a:pt x="189522" y="317"/>
                </a:lnTo>
                <a:close/>
              </a:path>
              <a:path w="511809" h="133985">
                <a:moveTo>
                  <a:pt x="236778" y="317"/>
                </a:moveTo>
                <a:lnTo>
                  <a:pt x="216941" y="317"/>
                </a:lnTo>
                <a:lnTo>
                  <a:pt x="216941" y="113233"/>
                </a:lnTo>
                <a:lnTo>
                  <a:pt x="236778" y="113233"/>
                </a:lnTo>
                <a:lnTo>
                  <a:pt x="236778" y="65011"/>
                </a:lnTo>
                <a:lnTo>
                  <a:pt x="308076" y="65011"/>
                </a:lnTo>
                <a:lnTo>
                  <a:pt x="308076" y="46456"/>
                </a:lnTo>
                <a:lnTo>
                  <a:pt x="236778" y="46456"/>
                </a:lnTo>
                <a:lnTo>
                  <a:pt x="236778" y="317"/>
                </a:lnTo>
                <a:close/>
              </a:path>
              <a:path w="511809" h="133985">
                <a:moveTo>
                  <a:pt x="308076" y="65011"/>
                </a:moveTo>
                <a:lnTo>
                  <a:pt x="288391" y="65011"/>
                </a:lnTo>
                <a:lnTo>
                  <a:pt x="288391" y="113233"/>
                </a:lnTo>
                <a:lnTo>
                  <a:pt x="308076" y="113233"/>
                </a:lnTo>
                <a:lnTo>
                  <a:pt x="308076" y="65011"/>
                </a:lnTo>
                <a:close/>
              </a:path>
              <a:path w="511809" h="133985">
                <a:moveTo>
                  <a:pt x="308076" y="317"/>
                </a:moveTo>
                <a:lnTo>
                  <a:pt x="288391" y="317"/>
                </a:lnTo>
                <a:lnTo>
                  <a:pt x="288391" y="46456"/>
                </a:lnTo>
                <a:lnTo>
                  <a:pt x="308076" y="46456"/>
                </a:lnTo>
                <a:lnTo>
                  <a:pt x="308076" y="317"/>
                </a:lnTo>
                <a:close/>
              </a:path>
              <a:path w="511809" h="133985">
                <a:moveTo>
                  <a:pt x="381787" y="18872"/>
                </a:moveTo>
                <a:lnTo>
                  <a:pt x="361949" y="18872"/>
                </a:lnTo>
                <a:lnTo>
                  <a:pt x="361949" y="113233"/>
                </a:lnTo>
                <a:lnTo>
                  <a:pt x="381787" y="113233"/>
                </a:lnTo>
                <a:lnTo>
                  <a:pt x="381787" y="18872"/>
                </a:lnTo>
                <a:close/>
              </a:path>
              <a:path w="511809" h="133985">
                <a:moveTo>
                  <a:pt x="418401" y="317"/>
                </a:moveTo>
                <a:lnTo>
                  <a:pt x="325323" y="317"/>
                </a:lnTo>
                <a:lnTo>
                  <a:pt x="325323" y="18872"/>
                </a:lnTo>
                <a:lnTo>
                  <a:pt x="418401" y="18872"/>
                </a:lnTo>
                <a:lnTo>
                  <a:pt x="418401" y="317"/>
                </a:lnTo>
                <a:close/>
              </a:path>
              <a:path w="511809" h="133985">
                <a:moveTo>
                  <a:pt x="467753" y="0"/>
                </a:moveTo>
                <a:lnTo>
                  <a:pt x="435660" y="317"/>
                </a:lnTo>
                <a:lnTo>
                  <a:pt x="435660" y="113233"/>
                </a:lnTo>
                <a:lnTo>
                  <a:pt x="455485" y="113233"/>
                </a:lnTo>
                <a:lnTo>
                  <a:pt x="455485" y="72428"/>
                </a:lnTo>
                <a:lnTo>
                  <a:pt x="473011" y="72428"/>
                </a:lnTo>
                <a:lnTo>
                  <a:pt x="487983" y="69888"/>
                </a:lnTo>
                <a:lnTo>
                  <a:pt x="500918" y="61799"/>
                </a:lnTo>
                <a:lnTo>
                  <a:pt x="505939" y="54355"/>
                </a:lnTo>
                <a:lnTo>
                  <a:pt x="465010" y="54355"/>
                </a:lnTo>
                <a:lnTo>
                  <a:pt x="460171" y="54025"/>
                </a:lnTo>
                <a:lnTo>
                  <a:pt x="455485" y="53555"/>
                </a:lnTo>
                <a:lnTo>
                  <a:pt x="455485" y="18872"/>
                </a:lnTo>
                <a:lnTo>
                  <a:pt x="465658" y="18554"/>
                </a:lnTo>
                <a:lnTo>
                  <a:pt x="506662" y="18554"/>
                </a:lnTo>
                <a:lnTo>
                  <a:pt x="502069" y="11190"/>
                </a:lnTo>
                <a:lnTo>
                  <a:pt x="488599" y="3062"/>
                </a:lnTo>
                <a:lnTo>
                  <a:pt x="467753" y="0"/>
                </a:lnTo>
                <a:close/>
              </a:path>
              <a:path w="511809" h="133985">
                <a:moveTo>
                  <a:pt x="473011" y="72428"/>
                </a:moveTo>
                <a:lnTo>
                  <a:pt x="455485" y="72428"/>
                </a:lnTo>
                <a:lnTo>
                  <a:pt x="460336" y="72910"/>
                </a:lnTo>
                <a:lnTo>
                  <a:pt x="470166" y="72910"/>
                </a:lnTo>
                <a:lnTo>
                  <a:pt x="473011" y="72428"/>
                </a:lnTo>
                <a:close/>
              </a:path>
              <a:path w="511809" h="133985">
                <a:moveTo>
                  <a:pt x="506662" y="18554"/>
                </a:moveTo>
                <a:lnTo>
                  <a:pt x="469684" y="18554"/>
                </a:lnTo>
                <a:lnTo>
                  <a:pt x="478653" y="19645"/>
                </a:lnTo>
                <a:lnTo>
                  <a:pt x="485173" y="22928"/>
                </a:lnTo>
                <a:lnTo>
                  <a:pt x="489152" y="28418"/>
                </a:lnTo>
                <a:lnTo>
                  <a:pt x="490499" y="36131"/>
                </a:lnTo>
                <a:lnTo>
                  <a:pt x="488878" y="44283"/>
                </a:lnTo>
                <a:lnTo>
                  <a:pt x="484428" y="49958"/>
                </a:lnTo>
                <a:lnTo>
                  <a:pt x="477769" y="53276"/>
                </a:lnTo>
                <a:lnTo>
                  <a:pt x="469518" y="54355"/>
                </a:lnTo>
                <a:lnTo>
                  <a:pt x="505939" y="54355"/>
                </a:lnTo>
                <a:lnTo>
                  <a:pt x="508801" y="50113"/>
                </a:lnTo>
                <a:lnTo>
                  <a:pt x="511467" y="36296"/>
                </a:lnTo>
                <a:lnTo>
                  <a:pt x="509308" y="22797"/>
                </a:lnTo>
                <a:lnTo>
                  <a:pt x="506662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25045" y="3505212"/>
            <a:ext cx="63500" cy="20320"/>
          </a:xfrm>
          <a:custGeom>
            <a:avLst/>
            <a:gdLst/>
            <a:ahLst/>
            <a:cxnLst/>
            <a:rect l="l" t="t" r="r" b="b"/>
            <a:pathLst>
              <a:path w="63500" h="20320">
                <a:moveTo>
                  <a:pt x="0" y="0"/>
                </a:moveTo>
                <a:lnTo>
                  <a:pt x="9613" y="20065"/>
                </a:lnTo>
                <a:lnTo>
                  <a:pt x="6336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8634" y="3505200"/>
            <a:ext cx="46355" cy="37465"/>
          </a:xfrm>
          <a:custGeom>
            <a:avLst/>
            <a:gdLst/>
            <a:ahLst/>
            <a:cxnLst/>
            <a:rect l="l" t="t" r="r" b="b"/>
            <a:pathLst>
              <a:path w="46354" h="37464">
                <a:moveTo>
                  <a:pt x="36398" y="0"/>
                </a:moveTo>
                <a:lnTo>
                  <a:pt x="0" y="37122"/>
                </a:lnTo>
                <a:lnTo>
                  <a:pt x="46012" y="20078"/>
                </a:lnTo>
                <a:lnTo>
                  <a:pt x="36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9782" y="3509924"/>
            <a:ext cx="165735" cy="62230"/>
          </a:xfrm>
          <a:custGeom>
            <a:avLst/>
            <a:gdLst/>
            <a:ahLst/>
            <a:cxnLst/>
            <a:rect l="l" t="t" r="r" b="b"/>
            <a:pathLst>
              <a:path w="165735" h="62229">
                <a:moveTo>
                  <a:pt x="121500" y="0"/>
                </a:moveTo>
                <a:lnTo>
                  <a:pt x="0" y="46786"/>
                </a:lnTo>
                <a:lnTo>
                  <a:pt x="165582" y="61709"/>
                </a:lnTo>
                <a:lnTo>
                  <a:pt x="12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21856" y="3505250"/>
            <a:ext cx="101600" cy="26034"/>
          </a:xfrm>
          <a:custGeom>
            <a:avLst/>
            <a:gdLst/>
            <a:ahLst/>
            <a:cxnLst/>
            <a:rect l="l" t="t" r="r" b="b"/>
            <a:pathLst>
              <a:path w="101600" h="26035">
                <a:moveTo>
                  <a:pt x="100990" y="0"/>
                </a:moveTo>
                <a:lnTo>
                  <a:pt x="0" y="0"/>
                </a:lnTo>
                <a:lnTo>
                  <a:pt x="35204" y="25908"/>
                </a:lnTo>
                <a:lnTo>
                  <a:pt x="10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0626" y="3609644"/>
            <a:ext cx="118008" cy="1400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57061" y="3505250"/>
            <a:ext cx="67310" cy="55244"/>
          </a:xfrm>
          <a:custGeom>
            <a:avLst/>
            <a:gdLst/>
            <a:ahLst/>
            <a:cxnLst/>
            <a:rect l="l" t="t" r="r" b="b"/>
            <a:pathLst>
              <a:path w="67310" h="55245">
                <a:moveTo>
                  <a:pt x="66801" y="0"/>
                </a:moveTo>
                <a:lnTo>
                  <a:pt x="65785" y="0"/>
                </a:lnTo>
                <a:lnTo>
                  <a:pt x="0" y="25908"/>
                </a:lnTo>
                <a:lnTo>
                  <a:pt x="39979" y="55168"/>
                </a:lnTo>
                <a:lnTo>
                  <a:pt x="6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37365" y="3799865"/>
            <a:ext cx="103784" cy="133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68377" y="3628644"/>
            <a:ext cx="154940" cy="113030"/>
          </a:xfrm>
          <a:custGeom>
            <a:avLst/>
            <a:gdLst/>
            <a:ahLst/>
            <a:cxnLst/>
            <a:rect l="l" t="t" r="r" b="b"/>
            <a:pathLst>
              <a:path w="154939" h="113029">
                <a:moveTo>
                  <a:pt x="61734" y="0"/>
                </a:moveTo>
                <a:lnTo>
                  <a:pt x="0" y="96380"/>
                </a:lnTo>
                <a:lnTo>
                  <a:pt x="154571" y="112712"/>
                </a:lnTo>
                <a:lnTo>
                  <a:pt x="6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7613" y="3725036"/>
            <a:ext cx="225425" cy="110489"/>
          </a:xfrm>
          <a:custGeom>
            <a:avLst/>
            <a:gdLst/>
            <a:ahLst/>
            <a:cxnLst/>
            <a:rect l="l" t="t" r="r" b="b"/>
            <a:pathLst>
              <a:path w="225425" h="110489">
                <a:moveTo>
                  <a:pt x="70751" y="0"/>
                </a:moveTo>
                <a:lnTo>
                  <a:pt x="0" y="110261"/>
                </a:lnTo>
                <a:lnTo>
                  <a:pt x="225310" y="16344"/>
                </a:lnTo>
                <a:lnTo>
                  <a:pt x="70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69736" y="3826611"/>
            <a:ext cx="217804" cy="140970"/>
          </a:xfrm>
          <a:custGeom>
            <a:avLst/>
            <a:gdLst/>
            <a:ahLst/>
            <a:cxnLst/>
            <a:rect l="l" t="t" r="r" b="b"/>
            <a:pathLst>
              <a:path w="217804" h="140970">
                <a:moveTo>
                  <a:pt x="0" y="0"/>
                </a:moveTo>
                <a:lnTo>
                  <a:pt x="0" y="140538"/>
                </a:lnTo>
                <a:lnTo>
                  <a:pt x="217792" y="49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26022" y="3917137"/>
            <a:ext cx="228015" cy="130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1337" y="3634397"/>
            <a:ext cx="163195" cy="66675"/>
          </a:xfrm>
          <a:custGeom>
            <a:avLst/>
            <a:gdLst/>
            <a:ahLst/>
            <a:cxnLst/>
            <a:rect l="l" t="t" r="r" b="b"/>
            <a:pathLst>
              <a:path w="163195" h="66675">
                <a:moveTo>
                  <a:pt x="128054" y="0"/>
                </a:moveTo>
                <a:lnTo>
                  <a:pt x="0" y="49999"/>
                </a:lnTo>
                <a:lnTo>
                  <a:pt x="163195" y="66662"/>
                </a:lnTo>
                <a:lnTo>
                  <a:pt x="128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1337" y="3684397"/>
            <a:ext cx="163195" cy="74295"/>
          </a:xfrm>
          <a:custGeom>
            <a:avLst/>
            <a:gdLst/>
            <a:ahLst/>
            <a:cxnLst/>
            <a:rect l="l" t="t" r="r" b="b"/>
            <a:pathLst>
              <a:path w="163195" h="74295">
                <a:moveTo>
                  <a:pt x="0" y="0"/>
                </a:moveTo>
                <a:lnTo>
                  <a:pt x="20281" y="74282"/>
                </a:lnTo>
                <a:lnTo>
                  <a:pt x="163195" y="16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704" y="1635785"/>
            <a:ext cx="48006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624" y="1584985"/>
            <a:ext cx="135445" cy="12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5977" y="1623085"/>
            <a:ext cx="19008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350" y="314985"/>
            <a:ext cx="905713" cy="1371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699" y="314985"/>
            <a:ext cx="389191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954" y="314985"/>
            <a:ext cx="75895" cy="8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024" y="1703480"/>
            <a:ext cx="40805" cy="617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444676" y="793406"/>
            <a:ext cx="7660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solidFill>
                  <a:srgbClr val="381F19"/>
                </a:solidFill>
                <a:latin typeface="Arial"/>
                <a:cs typeface="Arial"/>
              </a:rPr>
              <a:t>НАЦИОНАЛЬНЫЙ </a:t>
            </a:r>
            <a:r>
              <a:rPr sz="2400" b="1" spc="70" dirty="0">
                <a:solidFill>
                  <a:srgbClr val="381F19"/>
                </a:solidFill>
                <a:latin typeface="Arial"/>
                <a:cs typeface="Arial"/>
              </a:rPr>
              <a:t>ПРОЕКТ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65" dirty="0">
                <a:solidFill>
                  <a:srgbClr val="381F19"/>
                </a:solidFill>
                <a:latin typeface="Arial"/>
                <a:cs typeface="Arial"/>
              </a:rPr>
              <a:t>«МЕЖДУНАРОДНАЯ </a:t>
            </a:r>
            <a:r>
              <a:rPr sz="2400" b="1" spc="50" dirty="0">
                <a:solidFill>
                  <a:srgbClr val="381F19"/>
                </a:solidFill>
                <a:latin typeface="Arial"/>
                <a:cs typeface="Arial"/>
              </a:rPr>
              <a:t>КООПЕРАЦИЯ </a:t>
            </a:r>
            <a:r>
              <a:rPr sz="2400" b="1" dirty="0">
                <a:solidFill>
                  <a:srgbClr val="381F19"/>
                </a:solidFill>
                <a:latin typeface="Arial"/>
                <a:cs typeface="Arial"/>
              </a:rPr>
              <a:t>И</a:t>
            </a:r>
            <a:r>
              <a:rPr sz="2400" b="1" spc="12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381F19"/>
                </a:solidFill>
                <a:latin typeface="Arial"/>
                <a:cs typeface="Arial"/>
              </a:rPr>
              <a:t>ЭКСПОРТ»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5433352" y="2292350"/>
            <a:ext cx="4048125" cy="427990"/>
          </a:xfrm>
          <a:custGeom>
            <a:avLst/>
            <a:gdLst/>
            <a:ahLst/>
            <a:cxnLst/>
            <a:rect l="l" t="t" r="r" b="b"/>
            <a:pathLst>
              <a:path w="4048125" h="427989">
                <a:moveTo>
                  <a:pt x="179997" y="0"/>
                </a:moveTo>
                <a:lnTo>
                  <a:pt x="0" y="179997"/>
                </a:lnTo>
                <a:lnTo>
                  <a:pt x="0" y="427761"/>
                </a:lnTo>
                <a:lnTo>
                  <a:pt x="4047794" y="427761"/>
                </a:lnTo>
                <a:lnTo>
                  <a:pt x="4047794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433352" y="4305896"/>
            <a:ext cx="4048125" cy="427990"/>
          </a:xfrm>
          <a:custGeom>
            <a:avLst/>
            <a:gdLst/>
            <a:ahLst/>
            <a:cxnLst/>
            <a:rect l="l" t="t" r="r" b="b"/>
            <a:pathLst>
              <a:path w="4048125" h="427989">
                <a:moveTo>
                  <a:pt x="179997" y="0"/>
                </a:moveTo>
                <a:lnTo>
                  <a:pt x="0" y="179997"/>
                </a:lnTo>
                <a:lnTo>
                  <a:pt x="0" y="427761"/>
                </a:lnTo>
                <a:lnTo>
                  <a:pt x="4047794" y="427761"/>
                </a:lnTo>
                <a:lnTo>
                  <a:pt x="4047794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433352" y="3299129"/>
            <a:ext cx="4048125" cy="427990"/>
          </a:xfrm>
          <a:custGeom>
            <a:avLst/>
            <a:gdLst/>
            <a:ahLst/>
            <a:cxnLst/>
            <a:rect l="l" t="t" r="r" b="b"/>
            <a:pathLst>
              <a:path w="4048125" h="427989">
                <a:moveTo>
                  <a:pt x="179997" y="0"/>
                </a:moveTo>
                <a:lnTo>
                  <a:pt x="0" y="179997"/>
                </a:lnTo>
                <a:lnTo>
                  <a:pt x="0" y="427761"/>
                </a:lnTo>
                <a:lnTo>
                  <a:pt x="4047794" y="427761"/>
                </a:lnTo>
                <a:lnTo>
                  <a:pt x="4047794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433352" y="5306669"/>
            <a:ext cx="4048125" cy="463550"/>
          </a:xfrm>
          <a:custGeom>
            <a:avLst/>
            <a:gdLst/>
            <a:ahLst/>
            <a:cxnLst/>
            <a:rect l="l" t="t" r="r" b="b"/>
            <a:pathLst>
              <a:path w="4048125" h="463550">
                <a:moveTo>
                  <a:pt x="179997" y="0"/>
                </a:moveTo>
                <a:lnTo>
                  <a:pt x="0" y="179997"/>
                </a:lnTo>
                <a:lnTo>
                  <a:pt x="0" y="462991"/>
                </a:lnTo>
                <a:lnTo>
                  <a:pt x="4047794" y="462991"/>
                </a:lnTo>
                <a:lnTo>
                  <a:pt x="4047794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433352" y="6337416"/>
            <a:ext cx="4048125" cy="463550"/>
          </a:xfrm>
          <a:custGeom>
            <a:avLst/>
            <a:gdLst/>
            <a:ahLst/>
            <a:cxnLst/>
            <a:rect l="l" t="t" r="r" b="b"/>
            <a:pathLst>
              <a:path w="4048125" h="463550">
                <a:moveTo>
                  <a:pt x="179997" y="0"/>
                </a:moveTo>
                <a:lnTo>
                  <a:pt x="0" y="179997"/>
                </a:lnTo>
                <a:lnTo>
                  <a:pt x="0" y="462991"/>
                </a:lnTo>
                <a:lnTo>
                  <a:pt x="4047794" y="462991"/>
                </a:lnTo>
                <a:lnTo>
                  <a:pt x="4047794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433352" y="2723832"/>
            <a:ext cx="4048125" cy="419100"/>
          </a:xfrm>
          <a:custGeom>
            <a:avLst/>
            <a:gdLst/>
            <a:ahLst/>
            <a:cxnLst/>
            <a:rect l="l" t="t" r="r" b="b"/>
            <a:pathLst>
              <a:path w="4048125" h="419100">
                <a:moveTo>
                  <a:pt x="4047794" y="0"/>
                </a:moveTo>
                <a:lnTo>
                  <a:pt x="0" y="0"/>
                </a:lnTo>
                <a:lnTo>
                  <a:pt x="0" y="418769"/>
                </a:lnTo>
                <a:lnTo>
                  <a:pt x="3867797" y="418769"/>
                </a:lnTo>
                <a:lnTo>
                  <a:pt x="4047794" y="238772"/>
                </a:lnTo>
                <a:lnTo>
                  <a:pt x="404779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/>
          <p:nvPr/>
        </p:nvSpPr>
        <p:spPr>
          <a:xfrm>
            <a:off x="5560402" y="2341085"/>
            <a:ext cx="3695700" cy="12852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1" spc="-5" dirty="0">
                <a:latin typeface="Arial"/>
                <a:cs typeface="Arial"/>
              </a:rPr>
              <a:t>Промышленный</a:t>
            </a:r>
            <a:r>
              <a:rPr sz="1400" b="1" spc="-10" dirty="0">
                <a:latin typeface="Arial"/>
                <a:cs typeface="Arial"/>
              </a:rPr>
              <a:t> экспорт</a:t>
            </a:r>
            <a:endParaRPr sz="1400">
              <a:latin typeface="Arial"/>
              <a:cs typeface="Arial"/>
            </a:endParaRPr>
          </a:p>
          <a:p>
            <a:pPr marL="2122170">
              <a:lnSpc>
                <a:spcPct val="100000"/>
              </a:lnSpc>
              <a:spcBef>
                <a:spcPts val="665"/>
              </a:spcBef>
            </a:pPr>
            <a:r>
              <a:rPr sz="3000" b="1" spc="-5" dirty="0">
                <a:solidFill>
                  <a:srgbClr val="381F19"/>
                </a:solidFill>
                <a:latin typeface="Arial"/>
                <a:cs typeface="Arial"/>
              </a:rPr>
              <a:t>422</a:t>
            </a:r>
            <a:r>
              <a:rPr sz="3000" b="1" spc="-509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81F19"/>
                </a:solidFill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1400" b="1" spc="-10" dirty="0">
                <a:latin typeface="Arial"/>
                <a:cs typeface="Arial"/>
              </a:rPr>
              <a:t>Экспорт </a:t>
            </a:r>
            <a:r>
              <a:rPr sz="1400" b="1" spc="-5" dirty="0">
                <a:latin typeface="Arial"/>
                <a:cs typeface="Arial"/>
              </a:rPr>
              <a:t>продукции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АПК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5433352" y="2723832"/>
            <a:ext cx="4048125" cy="419100"/>
          </a:xfrm>
          <a:custGeom>
            <a:avLst/>
            <a:gdLst/>
            <a:ahLst/>
            <a:cxnLst/>
            <a:rect l="l" t="t" r="r" b="b"/>
            <a:pathLst>
              <a:path w="4048125" h="419100">
                <a:moveTo>
                  <a:pt x="0" y="0"/>
                </a:moveTo>
                <a:lnTo>
                  <a:pt x="0" y="418769"/>
                </a:lnTo>
                <a:lnTo>
                  <a:pt x="3867797" y="418769"/>
                </a:lnTo>
                <a:lnTo>
                  <a:pt x="4047794" y="238772"/>
                </a:lnTo>
                <a:lnTo>
                  <a:pt x="40477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3852" y="2305050"/>
            <a:ext cx="4048125" cy="2870200"/>
          </a:xfrm>
          <a:custGeom>
            <a:avLst/>
            <a:gdLst/>
            <a:ahLst/>
            <a:cxnLst/>
            <a:rect l="l" t="t" r="r" b="b"/>
            <a:pathLst>
              <a:path w="4048125" h="2870200">
                <a:moveTo>
                  <a:pt x="4047794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2870200"/>
                </a:lnTo>
                <a:lnTo>
                  <a:pt x="3867797" y="2870200"/>
                </a:lnTo>
                <a:lnTo>
                  <a:pt x="4047794" y="2690202"/>
                </a:lnTo>
                <a:lnTo>
                  <a:pt x="404779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637499" y="3866260"/>
            <a:ext cx="2503170" cy="105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381F19"/>
                </a:solidFill>
                <a:latin typeface="Arial"/>
                <a:cs typeface="Arial"/>
              </a:rPr>
              <a:t>Бюджет</a:t>
            </a:r>
            <a:r>
              <a:rPr sz="2200" b="1" spc="-1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81F19"/>
                </a:solidFill>
                <a:latin typeface="Arial"/>
                <a:cs typeface="Arial"/>
              </a:rPr>
              <a:t>—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5630"/>
              </a:lnSpc>
            </a:pPr>
            <a:r>
              <a:rPr sz="4800" b="1" spc="-5" dirty="0">
                <a:solidFill>
                  <a:srgbClr val="381F19"/>
                </a:solidFill>
                <a:latin typeface="Arial"/>
                <a:cs typeface="Arial"/>
              </a:rPr>
              <a:t>956</a:t>
            </a:r>
            <a:r>
              <a:rPr sz="4800" b="1" spc="-725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381F19"/>
                </a:solidFill>
                <a:latin typeface="Arial"/>
                <a:cs typeface="Arial"/>
              </a:rPr>
              <a:t>млрд руб.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463852" y="2305050"/>
            <a:ext cx="4048125" cy="2870200"/>
          </a:xfrm>
          <a:custGeom>
            <a:avLst/>
            <a:gdLst/>
            <a:ahLst/>
            <a:cxnLst/>
            <a:rect l="l" t="t" r="r" b="b"/>
            <a:pathLst>
              <a:path w="4048125" h="2870200">
                <a:moveTo>
                  <a:pt x="179997" y="0"/>
                </a:moveTo>
                <a:lnTo>
                  <a:pt x="0" y="179997"/>
                </a:lnTo>
                <a:lnTo>
                  <a:pt x="0" y="2870200"/>
                </a:lnTo>
                <a:lnTo>
                  <a:pt x="3867797" y="2870200"/>
                </a:lnTo>
                <a:lnTo>
                  <a:pt x="4047794" y="2690202"/>
                </a:lnTo>
                <a:lnTo>
                  <a:pt x="4047794" y="0"/>
                </a:lnTo>
                <a:lnTo>
                  <a:pt x="179997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433352" y="4737366"/>
            <a:ext cx="4048125" cy="419100"/>
          </a:xfrm>
          <a:custGeom>
            <a:avLst/>
            <a:gdLst/>
            <a:ahLst/>
            <a:cxnLst/>
            <a:rect l="l" t="t" r="r" b="b"/>
            <a:pathLst>
              <a:path w="4048125" h="419100">
                <a:moveTo>
                  <a:pt x="4047794" y="0"/>
                </a:moveTo>
                <a:lnTo>
                  <a:pt x="0" y="0"/>
                </a:lnTo>
                <a:lnTo>
                  <a:pt x="0" y="418769"/>
                </a:lnTo>
                <a:lnTo>
                  <a:pt x="3867797" y="418769"/>
                </a:lnTo>
                <a:lnTo>
                  <a:pt x="4047794" y="238772"/>
                </a:lnTo>
                <a:lnTo>
                  <a:pt x="404779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433352" y="4737366"/>
            <a:ext cx="4048125" cy="419100"/>
          </a:xfrm>
          <a:custGeom>
            <a:avLst/>
            <a:gdLst/>
            <a:ahLst/>
            <a:cxnLst/>
            <a:rect l="l" t="t" r="r" b="b"/>
            <a:pathLst>
              <a:path w="4048125" h="419100">
                <a:moveTo>
                  <a:pt x="0" y="0"/>
                </a:moveTo>
                <a:lnTo>
                  <a:pt x="0" y="418769"/>
                </a:lnTo>
                <a:lnTo>
                  <a:pt x="3867797" y="418769"/>
                </a:lnTo>
                <a:lnTo>
                  <a:pt x="4047794" y="238772"/>
                </a:lnTo>
                <a:lnTo>
                  <a:pt x="40477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433352" y="3730599"/>
            <a:ext cx="4048125" cy="419100"/>
          </a:xfrm>
          <a:custGeom>
            <a:avLst/>
            <a:gdLst/>
            <a:ahLst/>
            <a:cxnLst/>
            <a:rect l="l" t="t" r="r" b="b"/>
            <a:pathLst>
              <a:path w="4048125" h="419100">
                <a:moveTo>
                  <a:pt x="4047794" y="0"/>
                </a:moveTo>
                <a:lnTo>
                  <a:pt x="0" y="0"/>
                </a:lnTo>
                <a:lnTo>
                  <a:pt x="0" y="418769"/>
                </a:lnTo>
                <a:lnTo>
                  <a:pt x="3867797" y="418769"/>
                </a:lnTo>
                <a:lnTo>
                  <a:pt x="4047794" y="238772"/>
                </a:lnTo>
                <a:lnTo>
                  <a:pt x="404779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433352" y="3730599"/>
            <a:ext cx="4048125" cy="419100"/>
          </a:xfrm>
          <a:custGeom>
            <a:avLst/>
            <a:gdLst/>
            <a:ahLst/>
            <a:cxnLst/>
            <a:rect l="l" t="t" r="r" b="b"/>
            <a:pathLst>
              <a:path w="4048125" h="419100">
                <a:moveTo>
                  <a:pt x="0" y="0"/>
                </a:moveTo>
                <a:lnTo>
                  <a:pt x="0" y="418769"/>
                </a:lnTo>
                <a:lnTo>
                  <a:pt x="3867797" y="418769"/>
                </a:lnTo>
                <a:lnTo>
                  <a:pt x="4047794" y="238772"/>
                </a:lnTo>
                <a:lnTo>
                  <a:pt x="40477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433352" y="5709627"/>
            <a:ext cx="4048125" cy="453390"/>
          </a:xfrm>
          <a:custGeom>
            <a:avLst/>
            <a:gdLst/>
            <a:ahLst/>
            <a:cxnLst/>
            <a:rect l="l" t="t" r="r" b="b"/>
            <a:pathLst>
              <a:path w="4048125" h="453389">
                <a:moveTo>
                  <a:pt x="4047794" y="0"/>
                </a:moveTo>
                <a:lnTo>
                  <a:pt x="0" y="0"/>
                </a:lnTo>
                <a:lnTo>
                  <a:pt x="0" y="453288"/>
                </a:lnTo>
                <a:lnTo>
                  <a:pt x="3867797" y="453288"/>
                </a:lnTo>
                <a:lnTo>
                  <a:pt x="4047794" y="273278"/>
                </a:lnTo>
                <a:lnTo>
                  <a:pt x="404779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433352" y="5709627"/>
            <a:ext cx="4048125" cy="453390"/>
          </a:xfrm>
          <a:custGeom>
            <a:avLst/>
            <a:gdLst/>
            <a:ahLst/>
            <a:cxnLst/>
            <a:rect l="l" t="t" r="r" b="b"/>
            <a:pathLst>
              <a:path w="4048125" h="453389">
                <a:moveTo>
                  <a:pt x="0" y="0"/>
                </a:moveTo>
                <a:lnTo>
                  <a:pt x="0" y="453288"/>
                </a:lnTo>
                <a:lnTo>
                  <a:pt x="3867797" y="453288"/>
                </a:lnTo>
                <a:lnTo>
                  <a:pt x="4047794" y="273278"/>
                </a:lnTo>
                <a:lnTo>
                  <a:pt x="4047794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433352" y="6740372"/>
            <a:ext cx="4048125" cy="453390"/>
          </a:xfrm>
          <a:custGeom>
            <a:avLst/>
            <a:gdLst/>
            <a:ahLst/>
            <a:cxnLst/>
            <a:rect l="l" t="t" r="r" b="b"/>
            <a:pathLst>
              <a:path w="4048125" h="453390">
                <a:moveTo>
                  <a:pt x="4047794" y="0"/>
                </a:moveTo>
                <a:lnTo>
                  <a:pt x="0" y="0"/>
                </a:lnTo>
                <a:lnTo>
                  <a:pt x="0" y="453275"/>
                </a:lnTo>
                <a:lnTo>
                  <a:pt x="3867797" y="453275"/>
                </a:lnTo>
                <a:lnTo>
                  <a:pt x="4047794" y="273278"/>
                </a:lnTo>
                <a:lnTo>
                  <a:pt x="404779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 txBox="1"/>
          <p:nvPr/>
        </p:nvSpPr>
        <p:spPr>
          <a:xfrm>
            <a:off x="5547702" y="3684981"/>
            <a:ext cx="3733800" cy="350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381F19"/>
                </a:solidFill>
                <a:latin typeface="Arial"/>
                <a:cs typeface="Arial"/>
              </a:rPr>
              <a:t>407</a:t>
            </a:r>
            <a:r>
              <a:rPr sz="3000" b="1" spc="-52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81F19"/>
                </a:solidFill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980"/>
              </a:spcBef>
            </a:pPr>
            <a:r>
              <a:rPr sz="1400" b="1" spc="-5" dirty="0">
                <a:latin typeface="Arial"/>
                <a:cs typeface="Arial"/>
              </a:rPr>
              <a:t>Системные </a:t>
            </a:r>
            <a:r>
              <a:rPr sz="1400" b="1" dirty="0">
                <a:latin typeface="Arial"/>
                <a:cs typeface="Arial"/>
              </a:rPr>
              <a:t>меры </a:t>
            </a:r>
            <a:r>
              <a:rPr sz="1400" b="1" spc="-5" dirty="0">
                <a:latin typeface="Arial"/>
                <a:cs typeface="Arial"/>
              </a:rPr>
              <a:t>развития</a:t>
            </a:r>
            <a:r>
              <a:rPr sz="1400" b="1" spc="-10" dirty="0">
                <a:latin typeface="Arial"/>
                <a:cs typeface="Arial"/>
              </a:rPr>
              <a:t> экспорта</a:t>
            </a:r>
            <a:endParaRPr sz="14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665"/>
              </a:spcBef>
            </a:pPr>
            <a:r>
              <a:rPr sz="3000" b="1" spc="-5" dirty="0">
                <a:solidFill>
                  <a:srgbClr val="381F19"/>
                </a:solidFill>
                <a:latin typeface="Arial"/>
                <a:cs typeface="Arial"/>
              </a:rPr>
              <a:t>99</a:t>
            </a:r>
            <a:r>
              <a:rPr sz="3000" b="1" spc="-52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81F19"/>
                </a:solidFill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1400" b="1" dirty="0">
                <a:latin typeface="Arial"/>
                <a:cs typeface="Arial"/>
              </a:rPr>
              <a:t>Логистика </a:t>
            </a:r>
            <a:r>
              <a:rPr sz="1400" b="1" spc="-5" dirty="0">
                <a:latin typeface="Arial"/>
                <a:cs typeface="Arial"/>
              </a:rPr>
              <a:t>международной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торговли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sz="3000" b="1" spc="-5" dirty="0">
                <a:solidFill>
                  <a:srgbClr val="381F19"/>
                </a:solidFill>
                <a:latin typeface="Arial"/>
                <a:cs typeface="Arial"/>
              </a:rPr>
              <a:t>22</a:t>
            </a:r>
            <a:r>
              <a:rPr sz="3000" b="1" spc="-52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81F19"/>
                </a:solidFill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1400" b="1" spc="-10" dirty="0">
                <a:latin typeface="Arial"/>
                <a:cs typeface="Arial"/>
              </a:rPr>
              <a:t>Экспорт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услуг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39"/>
              </a:spcBef>
            </a:pPr>
            <a:r>
              <a:rPr sz="3000" b="1" dirty="0">
                <a:solidFill>
                  <a:srgbClr val="381F19"/>
                </a:solidFill>
                <a:latin typeface="Arial"/>
                <a:cs typeface="Arial"/>
              </a:rPr>
              <a:t>6</a:t>
            </a:r>
            <a:r>
              <a:rPr sz="3000" b="1" spc="-525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81F19"/>
                </a:solidFill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433352" y="6740372"/>
            <a:ext cx="4048125" cy="453390"/>
          </a:xfrm>
          <a:custGeom>
            <a:avLst/>
            <a:gdLst/>
            <a:ahLst/>
            <a:cxnLst/>
            <a:rect l="l" t="t" r="r" b="b"/>
            <a:pathLst>
              <a:path w="4048125" h="453390">
                <a:moveTo>
                  <a:pt x="0" y="0"/>
                </a:moveTo>
                <a:lnTo>
                  <a:pt x="0" y="453275"/>
                </a:lnTo>
                <a:lnTo>
                  <a:pt x="3867797" y="453275"/>
                </a:lnTo>
                <a:lnTo>
                  <a:pt x="4047794" y="273278"/>
                </a:lnTo>
                <a:lnTo>
                  <a:pt x="4047794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 txBox="1"/>
          <p:nvPr/>
        </p:nvSpPr>
        <p:spPr>
          <a:xfrm>
            <a:off x="444500" y="5746521"/>
            <a:ext cx="1750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Агенты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поддержки: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444500" y="6849414"/>
            <a:ext cx="3608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Торговые </a:t>
            </a:r>
            <a:r>
              <a:rPr sz="1400" spc="-15" dirty="0">
                <a:latin typeface="Arial"/>
                <a:cs typeface="Arial"/>
              </a:rPr>
              <a:t>представительства, </a:t>
            </a:r>
            <a:r>
              <a:rPr sz="1400" spc="-5" dirty="0">
                <a:latin typeface="Arial"/>
                <a:cs typeface="Arial"/>
              </a:rPr>
              <a:t>субъекты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482443" y="6231561"/>
            <a:ext cx="543883" cy="483241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896998" y="6292123"/>
            <a:ext cx="612599" cy="371236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336810" y="6226683"/>
            <a:ext cx="612597" cy="539788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213491" y="6322741"/>
            <a:ext cx="533748" cy="316081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884792" y="6290402"/>
            <a:ext cx="43815" cy="13970"/>
          </a:xfrm>
          <a:custGeom>
            <a:avLst/>
            <a:gdLst/>
            <a:ahLst/>
            <a:cxnLst/>
            <a:rect l="l" t="t" r="r" b="b"/>
            <a:pathLst>
              <a:path w="43814" h="13970">
                <a:moveTo>
                  <a:pt x="0" y="0"/>
                </a:moveTo>
                <a:lnTo>
                  <a:pt x="6642" y="13868"/>
                </a:lnTo>
                <a:lnTo>
                  <a:pt x="43776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957169" y="6293660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79">
                <a:moveTo>
                  <a:pt x="83959" y="0"/>
                </a:moveTo>
                <a:lnTo>
                  <a:pt x="0" y="32334"/>
                </a:lnTo>
                <a:lnTo>
                  <a:pt x="114414" y="42646"/>
                </a:lnTo>
                <a:lnTo>
                  <a:pt x="83959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159010" y="6290428"/>
            <a:ext cx="69850" cy="18415"/>
          </a:xfrm>
          <a:custGeom>
            <a:avLst/>
            <a:gdLst/>
            <a:ahLst/>
            <a:cxnLst/>
            <a:rect l="l" t="t" r="r" b="b"/>
            <a:pathLst>
              <a:path w="69850" h="18414">
                <a:moveTo>
                  <a:pt x="69786" y="0"/>
                </a:moveTo>
                <a:lnTo>
                  <a:pt x="0" y="0"/>
                </a:lnTo>
                <a:lnTo>
                  <a:pt x="24333" y="17894"/>
                </a:lnTo>
                <a:lnTo>
                  <a:pt x="69786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78086" y="6362567"/>
            <a:ext cx="81915" cy="43815"/>
          </a:xfrm>
          <a:custGeom>
            <a:avLst/>
            <a:gdLst/>
            <a:ahLst/>
            <a:cxnLst/>
            <a:rect l="l" t="t" r="r" b="b"/>
            <a:pathLst>
              <a:path w="81914" h="43814">
                <a:moveTo>
                  <a:pt x="81546" y="0"/>
                </a:moveTo>
                <a:lnTo>
                  <a:pt x="0" y="38506"/>
                </a:lnTo>
                <a:lnTo>
                  <a:pt x="45313" y="43345"/>
                </a:lnTo>
                <a:lnTo>
                  <a:pt x="81546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17076" y="6494015"/>
            <a:ext cx="71755" cy="80645"/>
          </a:xfrm>
          <a:custGeom>
            <a:avLst/>
            <a:gdLst/>
            <a:ahLst/>
            <a:cxnLst/>
            <a:rect l="l" t="t" r="r" b="b"/>
            <a:pathLst>
              <a:path w="71755" h="80645">
                <a:moveTo>
                  <a:pt x="71539" y="0"/>
                </a:moveTo>
                <a:lnTo>
                  <a:pt x="0" y="80098"/>
                </a:lnTo>
                <a:lnTo>
                  <a:pt x="67779" y="43383"/>
                </a:lnTo>
                <a:lnTo>
                  <a:pt x="71539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052940" y="6375697"/>
            <a:ext cx="107314" cy="78105"/>
          </a:xfrm>
          <a:custGeom>
            <a:avLst/>
            <a:gdLst/>
            <a:ahLst/>
            <a:cxnLst/>
            <a:rect l="l" t="t" r="r" b="b"/>
            <a:pathLst>
              <a:path w="107314" h="78104">
                <a:moveTo>
                  <a:pt x="42659" y="0"/>
                </a:moveTo>
                <a:lnTo>
                  <a:pt x="0" y="66598"/>
                </a:lnTo>
                <a:lnTo>
                  <a:pt x="106807" y="77889"/>
                </a:lnTo>
                <a:lnTo>
                  <a:pt x="42659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044786" y="6575056"/>
            <a:ext cx="67945" cy="90170"/>
          </a:xfrm>
          <a:custGeom>
            <a:avLst/>
            <a:gdLst/>
            <a:ahLst/>
            <a:cxnLst/>
            <a:rect l="l" t="t" r="r" b="b"/>
            <a:pathLst>
              <a:path w="67944" h="90170">
                <a:moveTo>
                  <a:pt x="67360" y="0"/>
                </a:moveTo>
                <a:lnTo>
                  <a:pt x="0" y="27914"/>
                </a:lnTo>
                <a:lnTo>
                  <a:pt x="23368" y="90030"/>
                </a:lnTo>
                <a:lnTo>
                  <a:pt x="67360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882239" y="6379676"/>
            <a:ext cx="113030" cy="46355"/>
          </a:xfrm>
          <a:custGeom>
            <a:avLst/>
            <a:gdLst/>
            <a:ahLst/>
            <a:cxnLst/>
            <a:rect l="l" t="t" r="r" b="b"/>
            <a:pathLst>
              <a:path w="113030" h="46354">
                <a:moveTo>
                  <a:pt x="88480" y="0"/>
                </a:moveTo>
                <a:lnTo>
                  <a:pt x="0" y="34543"/>
                </a:lnTo>
                <a:lnTo>
                  <a:pt x="112776" y="46062"/>
                </a:lnTo>
                <a:lnTo>
                  <a:pt x="88480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859633" y="6290397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5" h="26035">
                <a:moveTo>
                  <a:pt x="25158" y="0"/>
                </a:moveTo>
                <a:lnTo>
                  <a:pt x="0" y="25654"/>
                </a:lnTo>
                <a:lnTo>
                  <a:pt x="31800" y="13868"/>
                </a:lnTo>
                <a:lnTo>
                  <a:pt x="2515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78086" y="6401065"/>
            <a:ext cx="45720" cy="58419"/>
          </a:xfrm>
          <a:custGeom>
            <a:avLst/>
            <a:gdLst/>
            <a:ahLst/>
            <a:cxnLst/>
            <a:rect l="l" t="t" r="r" b="b"/>
            <a:pathLst>
              <a:path w="45719" h="58420">
                <a:moveTo>
                  <a:pt x="0" y="0"/>
                </a:moveTo>
                <a:lnTo>
                  <a:pt x="0" y="58292"/>
                </a:lnTo>
                <a:lnTo>
                  <a:pt x="45313" y="4851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183331" y="6290428"/>
            <a:ext cx="46355" cy="38735"/>
          </a:xfrm>
          <a:custGeom>
            <a:avLst/>
            <a:gdLst/>
            <a:ahLst/>
            <a:cxnLst/>
            <a:rect l="l" t="t" r="r" b="b"/>
            <a:pathLst>
              <a:path w="46355" h="38735">
                <a:moveTo>
                  <a:pt x="46164" y="0"/>
                </a:moveTo>
                <a:lnTo>
                  <a:pt x="45465" y="0"/>
                </a:lnTo>
                <a:lnTo>
                  <a:pt x="0" y="17894"/>
                </a:lnTo>
                <a:lnTo>
                  <a:pt x="27622" y="38125"/>
                </a:lnTo>
                <a:lnTo>
                  <a:pt x="46164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16898" y="6537396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80" h="49529">
                <a:moveTo>
                  <a:pt x="67957" y="0"/>
                </a:moveTo>
                <a:lnTo>
                  <a:pt x="0" y="36880"/>
                </a:lnTo>
                <a:lnTo>
                  <a:pt x="62864" y="49136"/>
                </a:lnTo>
                <a:lnTo>
                  <a:pt x="6795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004057" y="6442297"/>
            <a:ext cx="156210" cy="76200"/>
          </a:xfrm>
          <a:custGeom>
            <a:avLst/>
            <a:gdLst/>
            <a:ahLst/>
            <a:cxnLst/>
            <a:rect l="l" t="t" r="r" b="b"/>
            <a:pathLst>
              <a:path w="156210" h="76200">
                <a:moveTo>
                  <a:pt x="48882" y="0"/>
                </a:moveTo>
                <a:lnTo>
                  <a:pt x="0" y="76200"/>
                </a:lnTo>
                <a:lnTo>
                  <a:pt x="155689" y="11303"/>
                </a:lnTo>
                <a:lnTo>
                  <a:pt x="4888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777477" y="6512500"/>
            <a:ext cx="150495" cy="97155"/>
          </a:xfrm>
          <a:custGeom>
            <a:avLst/>
            <a:gdLst/>
            <a:ahLst/>
            <a:cxnLst/>
            <a:rect l="l" t="t" r="r" b="b"/>
            <a:pathLst>
              <a:path w="150494" h="97154">
                <a:moveTo>
                  <a:pt x="0" y="0"/>
                </a:moveTo>
                <a:lnTo>
                  <a:pt x="0" y="97116"/>
                </a:lnTo>
                <a:lnTo>
                  <a:pt x="150494" y="34023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954578" y="6602979"/>
            <a:ext cx="113664" cy="62230"/>
          </a:xfrm>
          <a:custGeom>
            <a:avLst/>
            <a:gdLst/>
            <a:ahLst/>
            <a:cxnLst/>
            <a:rect l="l" t="t" r="r" b="b"/>
            <a:pathLst>
              <a:path w="113664" h="62229">
                <a:moveTo>
                  <a:pt x="90208" y="0"/>
                </a:moveTo>
                <a:lnTo>
                  <a:pt x="0" y="39027"/>
                </a:lnTo>
                <a:lnTo>
                  <a:pt x="113576" y="62103"/>
                </a:lnTo>
                <a:lnTo>
                  <a:pt x="9020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882239" y="6414220"/>
            <a:ext cx="113030" cy="51435"/>
          </a:xfrm>
          <a:custGeom>
            <a:avLst/>
            <a:gdLst/>
            <a:ahLst/>
            <a:cxnLst/>
            <a:rect l="l" t="t" r="r" b="b"/>
            <a:pathLst>
              <a:path w="113030" h="51435">
                <a:moveTo>
                  <a:pt x="0" y="0"/>
                </a:moveTo>
                <a:lnTo>
                  <a:pt x="14020" y="51333"/>
                </a:lnTo>
                <a:lnTo>
                  <a:pt x="112776" y="11518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505299" y="2374912"/>
            <a:ext cx="739140" cy="0"/>
          </a:xfrm>
          <a:custGeom>
            <a:avLst/>
            <a:gdLst/>
            <a:ahLst/>
            <a:cxnLst/>
            <a:rect l="l" t="t" r="r" b="b"/>
            <a:pathLst>
              <a:path w="739139">
                <a:moveTo>
                  <a:pt x="0" y="0"/>
                </a:moveTo>
                <a:lnTo>
                  <a:pt x="739101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44401" y="23241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247997" y="2374912"/>
            <a:ext cx="1018540" cy="1012825"/>
          </a:xfrm>
          <a:custGeom>
            <a:avLst/>
            <a:gdLst/>
            <a:ahLst/>
            <a:cxnLst/>
            <a:rect l="l" t="t" r="r" b="b"/>
            <a:pathLst>
              <a:path w="1018539" h="1012825">
                <a:moveTo>
                  <a:pt x="0" y="0"/>
                </a:moveTo>
                <a:lnTo>
                  <a:pt x="718375" y="0"/>
                </a:lnTo>
                <a:lnTo>
                  <a:pt x="718375" y="1012304"/>
                </a:lnTo>
                <a:lnTo>
                  <a:pt x="1018400" y="1012304"/>
                </a:lnTo>
              </a:path>
            </a:pathLst>
          </a:custGeom>
          <a:ln w="253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15597" y="3336404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247997" y="2374912"/>
            <a:ext cx="1018540" cy="2027555"/>
          </a:xfrm>
          <a:custGeom>
            <a:avLst/>
            <a:gdLst/>
            <a:ahLst/>
            <a:cxnLst/>
            <a:rect l="l" t="t" r="r" b="b"/>
            <a:pathLst>
              <a:path w="1018539" h="2027554">
                <a:moveTo>
                  <a:pt x="0" y="0"/>
                </a:moveTo>
                <a:lnTo>
                  <a:pt x="718375" y="0"/>
                </a:lnTo>
                <a:lnTo>
                  <a:pt x="718375" y="2027504"/>
                </a:lnTo>
                <a:lnTo>
                  <a:pt x="1018400" y="2027504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215597" y="4351604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247997" y="2374912"/>
            <a:ext cx="1018540" cy="3028315"/>
          </a:xfrm>
          <a:custGeom>
            <a:avLst/>
            <a:gdLst/>
            <a:ahLst/>
            <a:cxnLst/>
            <a:rect l="l" t="t" r="r" b="b"/>
            <a:pathLst>
              <a:path w="1018539" h="3028315">
                <a:moveTo>
                  <a:pt x="0" y="0"/>
                </a:moveTo>
                <a:lnTo>
                  <a:pt x="718375" y="0"/>
                </a:lnTo>
                <a:lnTo>
                  <a:pt x="718375" y="3028302"/>
                </a:lnTo>
                <a:lnTo>
                  <a:pt x="1018400" y="3028302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215597" y="5352402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247997" y="2374912"/>
            <a:ext cx="1018540" cy="4052570"/>
          </a:xfrm>
          <a:custGeom>
            <a:avLst/>
            <a:gdLst/>
            <a:ahLst/>
            <a:cxnLst/>
            <a:rect l="l" t="t" r="r" b="b"/>
            <a:pathLst>
              <a:path w="1018539" h="4052570">
                <a:moveTo>
                  <a:pt x="0" y="0"/>
                </a:moveTo>
                <a:lnTo>
                  <a:pt x="718375" y="0"/>
                </a:lnTo>
                <a:lnTo>
                  <a:pt x="718375" y="4052036"/>
                </a:lnTo>
                <a:lnTo>
                  <a:pt x="1018400" y="4052036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215597" y="6376136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012287" y="2993745"/>
            <a:ext cx="958215" cy="434340"/>
          </a:xfrm>
          <a:custGeom>
            <a:avLst/>
            <a:gdLst/>
            <a:ahLst/>
            <a:cxnLst/>
            <a:rect l="l" t="t" r="r" b="b"/>
            <a:pathLst>
              <a:path w="958214" h="434339">
                <a:moveTo>
                  <a:pt x="251714" y="184023"/>
                </a:moveTo>
                <a:lnTo>
                  <a:pt x="218871" y="185699"/>
                </a:lnTo>
                <a:lnTo>
                  <a:pt x="85153" y="391248"/>
                </a:lnTo>
                <a:lnTo>
                  <a:pt x="0" y="391248"/>
                </a:lnTo>
                <a:lnTo>
                  <a:pt x="0" y="434200"/>
                </a:lnTo>
                <a:lnTo>
                  <a:pt x="96037" y="434200"/>
                </a:lnTo>
                <a:lnTo>
                  <a:pt x="113080" y="424776"/>
                </a:lnTo>
                <a:lnTo>
                  <a:pt x="237566" y="233400"/>
                </a:lnTo>
                <a:lnTo>
                  <a:pt x="291129" y="233400"/>
                </a:lnTo>
                <a:lnTo>
                  <a:pt x="251714" y="184023"/>
                </a:lnTo>
                <a:close/>
              </a:path>
              <a:path w="958214" h="434339">
                <a:moveTo>
                  <a:pt x="291129" y="233400"/>
                </a:moveTo>
                <a:lnTo>
                  <a:pt x="237566" y="233400"/>
                </a:lnTo>
                <a:lnTo>
                  <a:pt x="293624" y="303606"/>
                </a:lnTo>
                <a:lnTo>
                  <a:pt x="326263" y="302260"/>
                </a:lnTo>
                <a:lnTo>
                  <a:pt x="358506" y="254647"/>
                </a:lnTo>
                <a:lnTo>
                  <a:pt x="308089" y="254647"/>
                </a:lnTo>
                <a:lnTo>
                  <a:pt x="291129" y="233400"/>
                </a:lnTo>
                <a:close/>
              </a:path>
              <a:path w="958214" h="434339">
                <a:moveTo>
                  <a:pt x="957656" y="0"/>
                </a:moveTo>
                <a:lnTo>
                  <a:pt x="491210" y="0"/>
                </a:lnTo>
                <a:lnTo>
                  <a:pt x="474383" y="9080"/>
                </a:lnTo>
                <a:lnTo>
                  <a:pt x="308089" y="254647"/>
                </a:lnTo>
                <a:lnTo>
                  <a:pt x="358506" y="254647"/>
                </a:lnTo>
                <a:lnTo>
                  <a:pt x="501878" y="42938"/>
                </a:lnTo>
                <a:lnTo>
                  <a:pt x="957656" y="42938"/>
                </a:lnTo>
                <a:lnTo>
                  <a:pt x="957656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998139" y="2800476"/>
            <a:ext cx="980440" cy="0"/>
          </a:xfrm>
          <a:custGeom>
            <a:avLst/>
            <a:gdLst/>
            <a:ahLst/>
            <a:cxnLst/>
            <a:rect l="l" t="t" r="r" b="b"/>
            <a:pathLst>
              <a:path w="980439">
                <a:moveTo>
                  <a:pt x="0" y="0"/>
                </a:moveTo>
                <a:lnTo>
                  <a:pt x="980376" y="0"/>
                </a:lnTo>
              </a:path>
            </a:pathLst>
          </a:custGeom>
          <a:ln w="42951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16898" y="2568473"/>
            <a:ext cx="1550670" cy="1246505"/>
          </a:xfrm>
          <a:custGeom>
            <a:avLst/>
            <a:gdLst/>
            <a:ahLst/>
            <a:cxnLst/>
            <a:rect l="l" t="t" r="r" b="b"/>
            <a:pathLst>
              <a:path w="1550670" h="1246504">
                <a:moveTo>
                  <a:pt x="1529676" y="0"/>
                </a:moveTo>
                <a:lnTo>
                  <a:pt x="20586" y="0"/>
                </a:lnTo>
                <a:lnTo>
                  <a:pt x="0" y="21475"/>
                </a:lnTo>
                <a:lnTo>
                  <a:pt x="0" y="1224559"/>
                </a:lnTo>
                <a:lnTo>
                  <a:pt x="20586" y="1246035"/>
                </a:lnTo>
                <a:lnTo>
                  <a:pt x="871435" y="1246035"/>
                </a:lnTo>
                <a:lnTo>
                  <a:pt x="871435" y="1203083"/>
                </a:lnTo>
                <a:lnTo>
                  <a:pt x="41160" y="1203083"/>
                </a:lnTo>
                <a:lnTo>
                  <a:pt x="41160" y="42951"/>
                </a:lnTo>
                <a:lnTo>
                  <a:pt x="1550250" y="42951"/>
                </a:lnTo>
                <a:lnTo>
                  <a:pt x="1550250" y="21475"/>
                </a:lnTo>
                <a:lnTo>
                  <a:pt x="1529676" y="0"/>
                </a:lnTo>
                <a:close/>
              </a:path>
              <a:path w="1550670" h="1246504">
                <a:moveTo>
                  <a:pt x="1550250" y="42951"/>
                </a:moveTo>
                <a:lnTo>
                  <a:pt x="1509102" y="42951"/>
                </a:lnTo>
                <a:lnTo>
                  <a:pt x="1509102" y="1224559"/>
                </a:lnTo>
                <a:lnTo>
                  <a:pt x="1550250" y="1224559"/>
                </a:lnTo>
                <a:lnTo>
                  <a:pt x="1550250" y="42951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08966" y="2575026"/>
            <a:ext cx="0" cy="1218565"/>
          </a:xfrm>
          <a:custGeom>
            <a:avLst/>
            <a:gdLst/>
            <a:ahLst/>
            <a:cxnLst/>
            <a:rect l="l" t="t" r="r" b="b"/>
            <a:pathLst>
              <a:path h="1218564">
                <a:moveTo>
                  <a:pt x="0" y="0"/>
                </a:moveTo>
                <a:lnTo>
                  <a:pt x="0" y="1218006"/>
                </a:lnTo>
              </a:path>
            </a:pathLst>
          </a:custGeom>
          <a:ln w="41160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012287" y="3122574"/>
            <a:ext cx="958215" cy="438784"/>
          </a:xfrm>
          <a:custGeom>
            <a:avLst/>
            <a:gdLst/>
            <a:ahLst/>
            <a:cxnLst/>
            <a:rect l="l" t="t" r="r" b="b"/>
            <a:pathLst>
              <a:path w="958214" h="438785">
                <a:moveTo>
                  <a:pt x="957656" y="0"/>
                </a:moveTo>
                <a:lnTo>
                  <a:pt x="561517" y="0"/>
                </a:lnTo>
                <a:lnTo>
                  <a:pt x="540943" y="21475"/>
                </a:lnTo>
                <a:lnTo>
                  <a:pt x="540943" y="262432"/>
                </a:lnTo>
                <a:lnTo>
                  <a:pt x="350596" y="262432"/>
                </a:lnTo>
                <a:lnTo>
                  <a:pt x="333921" y="271297"/>
                </a:lnTo>
                <a:lnTo>
                  <a:pt x="247484" y="395452"/>
                </a:lnTo>
                <a:lnTo>
                  <a:pt x="0" y="395452"/>
                </a:lnTo>
                <a:lnTo>
                  <a:pt x="0" y="438403"/>
                </a:lnTo>
                <a:lnTo>
                  <a:pt x="257987" y="438403"/>
                </a:lnTo>
                <a:lnTo>
                  <a:pt x="274650" y="429539"/>
                </a:lnTo>
                <a:lnTo>
                  <a:pt x="361099" y="305371"/>
                </a:lnTo>
                <a:lnTo>
                  <a:pt x="561517" y="305371"/>
                </a:lnTo>
                <a:lnTo>
                  <a:pt x="582091" y="283895"/>
                </a:lnTo>
                <a:lnTo>
                  <a:pt x="582091" y="42951"/>
                </a:lnTo>
                <a:lnTo>
                  <a:pt x="957656" y="42951"/>
                </a:lnTo>
                <a:lnTo>
                  <a:pt x="957656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593096" y="3576878"/>
            <a:ext cx="476884" cy="179070"/>
          </a:xfrm>
          <a:custGeom>
            <a:avLst/>
            <a:gdLst/>
            <a:ahLst/>
            <a:cxnLst/>
            <a:rect l="l" t="t" r="r" b="b"/>
            <a:pathLst>
              <a:path w="476885" h="179070">
                <a:moveTo>
                  <a:pt x="238366" y="0"/>
                </a:moveTo>
                <a:lnTo>
                  <a:pt x="180850" y="2358"/>
                </a:lnTo>
                <a:lnTo>
                  <a:pt x="125547" y="9533"/>
                </a:lnTo>
                <a:lnTo>
                  <a:pt x="76134" y="21680"/>
                </a:lnTo>
                <a:lnTo>
                  <a:pt x="36288" y="38950"/>
                </a:lnTo>
                <a:lnTo>
                  <a:pt x="0" y="89471"/>
                </a:lnTo>
                <a:lnTo>
                  <a:pt x="9684" y="117450"/>
                </a:lnTo>
                <a:lnTo>
                  <a:pt x="76134" y="157267"/>
                </a:lnTo>
                <a:lnTo>
                  <a:pt x="125547" y="169411"/>
                </a:lnTo>
                <a:lnTo>
                  <a:pt x="180850" y="176585"/>
                </a:lnTo>
                <a:lnTo>
                  <a:pt x="238366" y="178942"/>
                </a:lnTo>
                <a:lnTo>
                  <a:pt x="295878" y="176585"/>
                </a:lnTo>
                <a:lnTo>
                  <a:pt x="351179" y="169411"/>
                </a:lnTo>
                <a:lnTo>
                  <a:pt x="400592" y="157267"/>
                </a:lnTo>
                <a:lnTo>
                  <a:pt x="440441" y="139998"/>
                </a:lnTo>
                <a:lnTo>
                  <a:pt x="445168" y="135991"/>
                </a:lnTo>
                <a:lnTo>
                  <a:pt x="238366" y="135991"/>
                </a:lnTo>
                <a:lnTo>
                  <a:pt x="155233" y="130670"/>
                </a:lnTo>
                <a:lnTo>
                  <a:pt x="93856" y="117933"/>
                </a:lnTo>
                <a:lnTo>
                  <a:pt x="55429" y="102617"/>
                </a:lnTo>
                <a:lnTo>
                  <a:pt x="41148" y="89560"/>
                </a:lnTo>
                <a:lnTo>
                  <a:pt x="55429" y="76400"/>
                </a:lnTo>
                <a:lnTo>
                  <a:pt x="93856" y="61031"/>
                </a:lnTo>
                <a:lnTo>
                  <a:pt x="155233" y="48274"/>
                </a:lnTo>
                <a:lnTo>
                  <a:pt x="238366" y="42951"/>
                </a:lnTo>
                <a:lnTo>
                  <a:pt x="445162" y="42951"/>
                </a:lnTo>
                <a:lnTo>
                  <a:pt x="440441" y="38950"/>
                </a:lnTo>
                <a:lnTo>
                  <a:pt x="400592" y="21680"/>
                </a:lnTo>
                <a:lnTo>
                  <a:pt x="351179" y="9533"/>
                </a:lnTo>
                <a:lnTo>
                  <a:pt x="295878" y="2358"/>
                </a:lnTo>
                <a:lnTo>
                  <a:pt x="238366" y="0"/>
                </a:lnTo>
                <a:close/>
              </a:path>
              <a:path w="476885" h="179070">
                <a:moveTo>
                  <a:pt x="445162" y="42951"/>
                </a:moveTo>
                <a:lnTo>
                  <a:pt x="238366" y="42951"/>
                </a:lnTo>
                <a:lnTo>
                  <a:pt x="321341" y="48255"/>
                </a:lnTo>
                <a:lnTo>
                  <a:pt x="382665" y="60972"/>
                </a:lnTo>
                <a:lnTo>
                  <a:pt x="421140" y="76309"/>
                </a:lnTo>
                <a:lnTo>
                  <a:pt x="435571" y="89471"/>
                </a:lnTo>
                <a:lnTo>
                  <a:pt x="421140" y="102639"/>
                </a:lnTo>
                <a:lnTo>
                  <a:pt x="382665" y="117975"/>
                </a:lnTo>
                <a:lnTo>
                  <a:pt x="321341" y="130689"/>
                </a:lnTo>
                <a:lnTo>
                  <a:pt x="238366" y="135991"/>
                </a:lnTo>
                <a:lnTo>
                  <a:pt x="445168" y="135991"/>
                </a:lnTo>
                <a:lnTo>
                  <a:pt x="467046" y="117450"/>
                </a:lnTo>
                <a:lnTo>
                  <a:pt x="476732" y="89471"/>
                </a:lnTo>
                <a:lnTo>
                  <a:pt x="467046" y="61496"/>
                </a:lnTo>
                <a:lnTo>
                  <a:pt x="445162" y="42951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593096" y="3771988"/>
            <a:ext cx="476884" cy="90170"/>
          </a:xfrm>
          <a:custGeom>
            <a:avLst/>
            <a:gdLst/>
            <a:ahLst/>
            <a:cxnLst/>
            <a:rect l="l" t="t" r="r" b="b"/>
            <a:pathLst>
              <a:path w="476885" h="90170">
                <a:moveTo>
                  <a:pt x="41148" y="76"/>
                </a:moveTo>
                <a:lnTo>
                  <a:pt x="0" y="76"/>
                </a:lnTo>
                <a:lnTo>
                  <a:pt x="9684" y="28055"/>
                </a:lnTo>
                <a:lnTo>
                  <a:pt x="76134" y="67871"/>
                </a:lnTo>
                <a:lnTo>
                  <a:pt x="125547" y="80016"/>
                </a:lnTo>
                <a:lnTo>
                  <a:pt x="180850" y="87190"/>
                </a:lnTo>
                <a:lnTo>
                  <a:pt x="238366" y="89547"/>
                </a:lnTo>
                <a:lnTo>
                  <a:pt x="295878" y="87190"/>
                </a:lnTo>
                <a:lnTo>
                  <a:pt x="351179" y="80016"/>
                </a:lnTo>
                <a:lnTo>
                  <a:pt x="400592" y="67871"/>
                </a:lnTo>
                <a:lnTo>
                  <a:pt x="440441" y="50602"/>
                </a:lnTo>
                <a:lnTo>
                  <a:pt x="445168" y="46596"/>
                </a:lnTo>
                <a:lnTo>
                  <a:pt x="238366" y="46596"/>
                </a:lnTo>
                <a:lnTo>
                  <a:pt x="155227" y="41273"/>
                </a:lnTo>
                <a:lnTo>
                  <a:pt x="93832" y="28517"/>
                </a:lnTo>
                <a:lnTo>
                  <a:pt x="55429" y="13184"/>
                </a:lnTo>
                <a:lnTo>
                  <a:pt x="41148" y="76"/>
                </a:lnTo>
                <a:close/>
              </a:path>
              <a:path w="476885" h="90170">
                <a:moveTo>
                  <a:pt x="435571" y="0"/>
                </a:moveTo>
                <a:lnTo>
                  <a:pt x="421298" y="13152"/>
                </a:lnTo>
                <a:lnTo>
                  <a:pt x="382829" y="28527"/>
                </a:lnTo>
                <a:lnTo>
                  <a:pt x="321480" y="41274"/>
                </a:lnTo>
                <a:lnTo>
                  <a:pt x="238366" y="46596"/>
                </a:lnTo>
                <a:lnTo>
                  <a:pt x="445168" y="46596"/>
                </a:lnTo>
                <a:lnTo>
                  <a:pt x="467046" y="28055"/>
                </a:lnTo>
                <a:lnTo>
                  <a:pt x="476732" y="76"/>
                </a:lnTo>
                <a:lnTo>
                  <a:pt x="435571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593096" y="3877716"/>
            <a:ext cx="476884" cy="90170"/>
          </a:xfrm>
          <a:custGeom>
            <a:avLst/>
            <a:gdLst/>
            <a:ahLst/>
            <a:cxnLst/>
            <a:rect l="l" t="t" r="r" b="b"/>
            <a:pathLst>
              <a:path w="476885" h="90170">
                <a:moveTo>
                  <a:pt x="41148" y="88"/>
                </a:moveTo>
                <a:lnTo>
                  <a:pt x="0" y="88"/>
                </a:lnTo>
                <a:lnTo>
                  <a:pt x="9684" y="28063"/>
                </a:lnTo>
                <a:lnTo>
                  <a:pt x="76134" y="67879"/>
                </a:lnTo>
                <a:lnTo>
                  <a:pt x="125547" y="80026"/>
                </a:lnTo>
                <a:lnTo>
                  <a:pt x="180850" y="87202"/>
                </a:lnTo>
                <a:lnTo>
                  <a:pt x="238366" y="89560"/>
                </a:lnTo>
                <a:lnTo>
                  <a:pt x="295878" y="87202"/>
                </a:lnTo>
                <a:lnTo>
                  <a:pt x="351179" y="80026"/>
                </a:lnTo>
                <a:lnTo>
                  <a:pt x="400592" y="67879"/>
                </a:lnTo>
                <a:lnTo>
                  <a:pt x="440441" y="50609"/>
                </a:lnTo>
                <a:lnTo>
                  <a:pt x="445162" y="46609"/>
                </a:lnTo>
                <a:lnTo>
                  <a:pt x="238366" y="46609"/>
                </a:lnTo>
                <a:lnTo>
                  <a:pt x="155226" y="41285"/>
                </a:lnTo>
                <a:lnTo>
                  <a:pt x="93828" y="28528"/>
                </a:lnTo>
                <a:lnTo>
                  <a:pt x="55429" y="13197"/>
                </a:lnTo>
                <a:lnTo>
                  <a:pt x="41148" y="88"/>
                </a:lnTo>
                <a:close/>
              </a:path>
              <a:path w="476885" h="90170">
                <a:moveTo>
                  <a:pt x="435571" y="0"/>
                </a:moveTo>
                <a:lnTo>
                  <a:pt x="421298" y="13160"/>
                </a:lnTo>
                <a:lnTo>
                  <a:pt x="382821" y="28540"/>
                </a:lnTo>
                <a:lnTo>
                  <a:pt x="321477" y="41286"/>
                </a:lnTo>
                <a:lnTo>
                  <a:pt x="238366" y="46609"/>
                </a:lnTo>
                <a:lnTo>
                  <a:pt x="445162" y="46609"/>
                </a:lnTo>
                <a:lnTo>
                  <a:pt x="467046" y="28063"/>
                </a:lnTo>
                <a:lnTo>
                  <a:pt x="476732" y="88"/>
                </a:lnTo>
                <a:lnTo>
                  <a:pt x="435571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34957" y="3894048"/>
            <a:ext cx="476884" cy="179070"/>
          </a:xfrm>
          <a:custGeom>
            <a:avLst/>
            <a:gdLst/>
            <a:ahLst/>
            <a:cxnLst/>
            <a:rect l="l" t="t" r="r" b="b"/>
            <a:pathLst>
              <a:path w="476885" h="179070">
                <a:moveTo>
                  <a:pt x="238366" y="0"/>
                </a:moveTo>
                <a:lnTo>
                  <a:pt x="180850" y="2358"/>
                </a:lnTo>
                <a:lnTo>
                  <a:pt x="125547" y="9533"/>
                </a:lnTo>
                <a:lnTo>
                  <a:pt x="76134" y="21680"/>
                </a:lnTo>
                <a:lnTo>
                  <a:pt x="36288" y="38950"/>
                </a:lnTo>
                <a:lnTo>
                  <a:pt x="0" y="89471"/>
                </a:lnTo>
                <a:lnTo>
                  <a:pt x="9684" y="117446"/>
                </a:lnTo>
                <a:lnTo>
                  <a:pt x="76134" y="157262"/>
                </a:lnTo>
                <a:lnTo>
                  <a:pt x="125547" y="169409"/>
                </a:lnTo>
                <a:lnTo>
                  <a:pt x="180850" y="176584"/>
                </a:lnTo>
                <a:lnTo>
                  <a:pt x="238366" y="178942"/>
                </a:lnTo>
                <a:lnTo>
                  <a:pt x="295878" y="176584"/>
                </a:lnTo>
                <a:lnTo>
                  <a:pt x="351179" y="169409"/>
                </a:lnTo>
                <a:lnTo>
                  <a:pt x="400592" y="157262"/>
                </a:lnTo>
                <a:lnTo>
                  <a:pt x="440441" y="139992"/>
                </a:lnTo>
                <a:lnTo>
                  <a:pt x="445162" y="135991"/>
                </a:lnTo>
                <a:lnTo>
                  <a:pt x="238366" y="135991"/>
                </a:lnTo>
                <a:lnTo>
                  <a:pt x="155205" y="130670"/>
                </a:lnTo>
                <a:lnTo>
                  <a:pt x="93818" y="117933"/>
                </a:lnTo>
                <a:lnTo>
                  <a:pt x="55400" y="102617"/>
                </a:lnTo>
                <a:lnTo>
                  <a:pt x="41148" y="89560"/>
                </a:lnTo>
                <a:lnTo>
                  <a:pt x="55400" y="76400"/>
                </a:lnTo>
                <a:lnTo>
                  <a:pt x="93818" y="61031"/>
                </a:lnTo>
                <a:lnTo>
                  <a:pt x="155205" y="48274"/>
                </a:lnTo>
                <a:lnTo>
                  <a:pt x="238366" y="42951"/>
                </a:lnTo>
                <a:lnTo>
                  <a:pt x="445162" y="42951"/>
                </a:lnTo>
                <a:lnTo>
                  <a:pt x="440441" y="38950"/>
                </a:lnTo>
                <a:lnTo>
                  <a:pt x="400592" y="21680"/>
                </a:lnTo>
                <a:lnTo>
                  <a:pt x="351179" y="9533"/>
                </a:lnTo>
                <a:lnTo>
                  <a:pt x="295878" y="2358"/>
                </a:lnTo>
                <a:lnTo>
                  <a:pt x="238366" y="0"/>
                </a:lnTo>
                <a:close/>
              </a:path>
              <a:path w="476885" h="179070">
                <a:moveTo>
                  <a:pt x="445162" y="42951"/>
                </a:moveTo>
                <a:lnTo>
                  <a:pt x="238366" y="42951"/>
                </a:lnTo>
                <a:lnTo>
                  <a:pt x="321341" y="48255"/>
                </a:lnTo>
                <a:lnTo>
                  <a:pt x="382665" y="60972"/>
                </a:lnTo>
                <a:lnTo>
                  <a:pt x="421140" y="76309"/>
                </a:lnTo>
                <a:lnTo>
                  <a:pt x="435571" y="89471"/>
                </a:lnTo>
                <a:lnTo>
                  <a:pt x="421140" y="102639"/>
                </a:lnTo>
                <a:lnTo>
                  <a:pt x="382665" y="117975"/>
                </a:lnTo>
                <a:lnTo>
                  <a:pt x="321341" y="130689"/>
                </a:lnTo>
                <a:lnTo>
                  <a:pt x="238366" y="135991"/>
                </a:lnTo>
                <a:lnTo>
                  <a:pt x="445162" y="135991"/>
                </a:lnTo>
                <a:lnTo>
                  <a:pt x="467046" y="117446"/>
                </a:lnTo>
                <a:lnTo>
                  <a:pt x="476732" y="89471"/>
                </a:lnTo>
                <a:lnTo>
                  <a:pt x="467046" y="61496"/>
                </a:lnTo>
                <a:lnTo>
                  <a:pt x="445162" y="42951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034957" y="4089158"/>
            <a:ext cx="476884" cy="90170"/>
          </a:xfrm>
          <a:custGeom>
            <a:avLst/>
            <a:gdLst/>
            <a:ahLst/>
            <a:cxnLst/>
            <a:rect l="l" t="t" r="r" b="b"/>
            <a:pathLst>
              <a:path w="476885" h="90170">
                <a:moveTo>
                  <a:pt x="41148" y="76"/>
                </a:moveTo>
                <a:lnTo>
                  <a:pt x="0" y="76"/>
                </a:lnTo>
                <a:lnTo>
                  <a:pt x="9684" y="28051"/>
                </a:lnTo>
                <a:lnTo>
                  <a:pt x="76134" y="67867"/>
                </a:lnTo>
                <a:lnTo>
                  <a:pt x="125547" y="80013"/>
                </a:lnTo>
                <a:lnTo>
                  <a:pt x="180850" y="87189"/>
                </a:lnTo>
                <a:lnTo>
                  <a:pt x="238366" y="89547"/>
                </a:lnTo>
                <a:lnTo>
                  <a:pt x="295878" y="87189"/>
                </a:lnTo>
                <a:lnTo>
                  <a:pt x="351179" y="80013"/>
                </a:lnTo>
                <a:lnTo>
                  <a:pt x="400592" y="67867"/>
                </a:lnTo>
                <a:lnTo>
                  <a:pt x="440441" y="50597"/>
                </a:lnTo>
                <a:lnTo>
                  <a:pt x="445162" y="46596"/>
                </a:lnTo>
                <a:lnTo>
                  <a:pt x="238366" y="46596"/>
                </a:lnTo>
                <a:lnTo>
                  <a:pt x="155199" y="41273"/>
                </a:lnTo>
                <a:lnTo>
                  <a:pt x="93794" y="28517"/>
                </a:lnTo>
                <a:lnTo>
                  <a:pt x="55400" y="13184"/>
                </a:lnTo>
                <a:lnTo>
                  <a:pt x="41148" y="76"/>
                </a:lnTo>
                <a:close/>
              </a:path>
              <a:path w="476885" h="90170">
                <a:moveTo>
                  <a:pt x="435571" y="0"/>
                </a:moveTo>
                <a:lnTo>
                  <a:pt x="421298" y="13152"/>
                </a:lnTo>
                <a:lnTo>
                  <a:pt x="382829" y="28527"/>
                </a:lnTo>
                <a:lnTo>
                  <a:pt x="321480" y="41274"/>
                </a:lnTo>
                <a:lnTo>
                  <a:pt x="238366" y="46596"/>
                </a:lnTo>
                <a:lnTo>
                  <a:pt x="445162" y="46596"/>
                </a:lnTo>
                <a:lnTo>
                  <a:pt x="467046" y="28051"/>
                </a:lnTo>
                <a:lnTo>
                  <a:pt x="476732" y="76"/>
                </a:lnTo>
                <a:lnTo>
                  <a:pt x="435571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593096" y="3983444"/>
            <a:ext cx="476884" cy="90170"/>
          </a:xfrm>
          <a:custGeom>
            <a:avLst/>
            <a:gdLst/>
            <a:ahLst/>
            <a:cxnLst/>
            <a:rect l="l" t="t" r="r" b="b"/>
            <a:pathLst>
              <a:path w="476885" h="90170">
                <a:moveTo>
                  <a:pt x="41148" y="76"/>
                </a:moveTo>
                <a:lnTo>
                  <a:pt x="0" y="76"/>
                </a:lnTo>
                <a:lnTo>
                  <a:pt x="9684" y="28051"/>
                </a:lnTo>
                <a:lnTo>
                  <a:pt x="76134" y="67867"/>
                </a:lnTo>
                <a:lnTo>
                  <a:pt x="125547" y="80013"/>
                </a:lnTo>
                <a:lnTo>
                  <a:pt x="180850" y="87189"/>
                </a:lnTo>
                <a:lnTo>
                  <a:pt x="238366" y="89547"/>
                </a:lnTo>
                <a:lnTo>
                  <a:pt x="295878" y="87189"/>
                </a:lnTo>
                <a:lnTo>
                  <a:pt x="351179" y="80013"/>
                </a:lnTo>
                <a:lnTo>
                  <a:pt x="400592" y="67867"/>
                </a:lnTo>
                <a:lnTo>
                  <a:pt x="440441" y="50597"/>
                </a:lnTo>
                <a:lnTo>
                  <a:pt x="445162" y="46596"/>
                </a:lnTo>
                <a:lnTo>
                  <a:pt x="238366" y="46596"/>
                </a:lnTo>
                <a:lnTo>
                  <a:pt x="155227" y="41273"/>
                </a:lnTo>
                <a:lnTo>
                  <a:pt x="93832" y="28517"/>
                </a:lnTo>
                <a:lnTo>
                  <a:pt x="55429" y="13184"/>
                </a:lnTo>
                <a:lnTo>
                  <a:pt x="41148" y="76"/>
                </a:lnTo>
                <a:close/>
              </a:path>
              <a:path w="476885" h="90170">
                <a:moveTo>
                  <a:pt x="435571" y="0"/>
                </a:moveTo>
                <a:lnTo>
                  <a:pt x="421298" y="13152"/>
                </a:lnTo>
                <a:lnTo>
                  <a:pt x="382829" y="28527"/>
                </a:lnTo>
                <a:lnTo>
                  <a:pt x="321480" y="41274"/>
                </a:lnTo>
                <a:lnTo>
                  <a:pt x="238366" y="46596"/>
                </a:lnTo>
                <a:lnTo>
                  <a:pt x="445162" y="46596"/>
                </a:lnTo>
                <a:lnTo>
                  <a:pt x="467046" y="28051"/>
                </a:lnTo>
                <a:lnTo>
                  <a:pt x="476732" y="76"/>
                </a:lnTo>
                <a:lnTo>
                  <a:pt x="435571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593096" y="4089158"/>
            <a:ext cx="476884" cy="90170"/>
          </a:xfrm>
          <a:custGeom>
            <a:avLst/>
            <a:gdLst/>
            <a:ahLst/>
            <a:cxnLst/>
            <a:rect l="l" t="t" r="r" b="b"/>
            <a:pathLst>
              <a:path w="476885" h="90170">
                <a:moveTo>
                  <a:pt x="41148" y="76"/>
                </a:moveTo>
                <a:lnTo>
                  <a:pt x="0" y="76"/>
                </a:lnTo>
                <a:lnTo>
                  <a:pt x="9684" y="28051"/>
                </a:lnTo>
                <a:lnTo>
                  <a:pt x="76134" y="67867"/>
                </a:lnTo>
                <a:lnTo>
                  <a:pt x="125547" y="80013"/>
                </a:lnTo>
                <a:lnTo>
                  <a:pt x="180850" y="87189"/>
                </a:lnTo>
                <a:lnTo>
                  <a:pt x="238366" y="89547"/>
                </a:lnTo>
                <a:lnTo>
                  <a:pt x="295878" y="87189"/>
                </a:lnTo>
                <a:lnTo>
                  <a:pt x="351179" y="80013"/>
                </a:lnTo>
                <a:lnTo>
                  <a:pt x="400592" y="67867"/>
                </a:lnTo>
                <a:lnTo>
                  <a:pt x="440441" y="50597"/>
                </a:lnTo>
                <a:lnTo>
                  <a:pt x="445162" y="46596"/>
                </a:lnTo>
                <a:lnTo>
                  <a:pt x="238366" y="46596"/>
                </a:lnTo>
                <a:lnTo>
                  <a:pt x="155227" y="41273"/>
                </a:lnTo>
                <a:lnTo>
                  <a:pt x="93832" y="28517"/>
                </a:lnTo>
                <a:lnTo>
                  <a:pt x="55429" y="13184"/>
                </a:lnTo>
                <a:lnTo>
                  <a:pt x="41148" y="76"/>
                </a:lnTo>
                <a:close/>
              </a:path>
              <a:path w="476885" h="90170">
                <a:moveTo>
                  <a:pt x="435571" y="0"/>
                </a:moveTo>
                <a:lnTo>
                  <a:pt x="421298" y="13152"/>
                </a:lnTo>
                <a:lnTo>
                  <a:pt x="382829" y="28527"/>
                </a:lnTo>
                <a:lnTo>
                  <a:pt x="321480" y="41274"/>
                </a:lnTo>
                <a:lnTo>
                  <a:pt x="238366" y="46596"/>
                </a:lnTo>
                <a:lnTo>
                  <a:pt x="445162" y="46596"/>
                </a:lnTo>
                <a:lnTo>
                  <a:pt x="467046" y="28051"/>
                </a:lnTo>
                <a:lnTo>
                  <a:pt x="476732" y="76"/>
                </a:lnTo>
                <a:lnTo>
                  <a:pt x="435571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982773" y="2324100"/>
            <a:ext cx="336308" cy="359308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959189" y="267864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841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173438" y="3354311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10833" y="27190"/>
                </a:moveTo>
                <a:lnTo>
                  <a:pt x="54470" y="27190"/>
                </a:lnTo>
                <a:lnTo>
                  <a:pt x="60464" y="27190"/>
                </a:lnTo>
                <a:lnTo>
                  <a:pt x="65316" y="23025"/>
                </a:lnTo>
                <a:lnTo>
                  <a:pt x="65316" y="17881"/>
                </a:lnTo>
                <a:lnTo>
                  <a:pt x="65316" y="9309"/>
                </a:lnTo>
                <a:lnTo>
                  <a:pt x="65316" y="4165"/>
                </a:lnTo>
                <a:lnTo>
                  <a:pt x="60464" y="0"/>
                </a:lnTo>
                <a:lnTo>
                  <a:pt x="54470" y="0"/>
                </a:lnTo>
                <a:lnTo>
                  <a:pt x="13931" y="0"/>
                </a:lnTo>
                <a:lnTo>
                  <a:pt x="10833" y="0"/>
                </a:lnTo>
                <a:lnTo>
                  <a:pt x="4851" y="0"/>
                </a:lnTo>
                <a:lnTo>
                  <a:pt x="0" y="4165"/>
                </a:lnTo>
                <a:lnTo>
                  <a:pt x="0" y="9309"/>
                </a:lnTo>
                <a:lnTo>
                  <a:pt x="0" y="17881"/>
                </a:lnTo>
                <a:lnTo>
                  <a:pt x="0" y="23025"/>
                </a:lnTo>
                <a:lnTo>
                  <a:pt x="4851" y="27190"/>
                </a:lnTo>
                <a:lnTo>
                  <a:pt x="10833" y="27190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978048" y="3325317"/>
            <a:ext cx="166217" cy="98094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956827" y="3466426"/>
            <a:ext cx="360809" cy="218668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959913" y="3680333"/>
            <a:ext cx="359410" cy="0"/>
          </a:xfrm>
          <a:custGeom>
            <a:avLst/>
            <a:gdLst/>
            <a:ahLst/>
            <a:cxnLst/>
            <a:rect l="l" t="t" r="r" b="b"/>
            <a:pathLst>
              <a:path w="359409">
                <a:moveTo>
                  <a:pt x="0" y="0"/>
                </a:moveTo>
                <a:lnTo>
                  <a:pt x="359168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154909" y="3465334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279" y="11633"/>
                </a:moveTo>
                <a:lnTo>
                  <a:pt x="23279" y="18072"/>
                </a:lnTo>
                <a:lnTo>
                  <a:pt x="18059" y="23279"/>
                </a:lnTo>
                <a:lnTo>
                  <a:pt x="11633" y="23279"/>
                </a:lnTo>
                <a:lnTo>
                  <a:pt x="5206" y="23279"/>
                </a:lnTo>
                <a:lnTo>
                  <a:pt x="0" y="18072"/>
                </a:lnTo>
                <a:lnTo>
                  <a:pt x="0" y="11633"/>
                </a:lnTo>
                <a:lnTo>
                  <a:pt x="0" y="5206"/>
                </a:lnTo>
                <a:lnTo>
                  <a:pt x="5206" y="0"/>
                </a:lnTo>
                <a:lnTo>
                  <a:pt x="11633" y="0"/>
                </a:lnTo>
                <a:lnTo>
                  <a:pt x="18059" y="0"/>
                </a:lnTo>
                <a:lnTo>
                  <a:pt x="23279" y="5206"/>
                </a:lnTo>
                <a:lnTo>
                  <a:pt x="23279" y="11633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196958" y="343505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613" y="14300"/>
                </a:moveTo>
                <a:lnTo>
                  <a:pt x="28613" y="22199"/>
                </a:lnTo>
                <a:lnTo>
                  <a:pt x="22212" y="28613"/>
                </a:lnTo>
                <a:lnTo>
                  <a:pt x="14300" y="28613"/>
                </a:lnTo>
                <a:lnTo>
                  <a:pt x="6400" y="28613"/>
                </a:lnTo>
                <a:lnTo>
                  <a:pt x="0" y="22199"/>
                </a:lnTo>
                <a:lnTo>
                  <a:pt x="0" y="14300"/>
                </a:lnTo>
                <a:lnTo>
                  <a:pt x="0" y="6400"/>
                </a:lnTo>
                <a:lnTo>
                  <a:pt x="6400" y="0"/>
                </a:lnTo>
                <a:lnTo>
                  <a:pt x="14300" y="0"/>
                </a:lnTo>
                <a:lnTo>
                  <a:pt x="22212" y="0"/>
                </a:lnTo>
                <a:lnTo>
                  <a:pt x="28613" y="6400"/>
                </a:lnTo>
                <a:lnTo>
                  <a:pt x="28613" y="14300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966886" y="4365688"/>
            <a:ext cx="128270" cy="319405"/>
          </a:xfrm>
          <a:custGeom>
            <a:avLst/>
            <a:gdLst/>
            <a:ahLst/>
            <a:cxnLst/>
            <a:rect l="l" t="t" r="r" b="b"/>
            <a:pathLst>
              <a:path w="128270" h="319404">
                <a:moveTo>
                  <a:pt x="87147" y="0"/>
                </a:moveTo>
                <a:lnTo>
                  <a:pt x="51552" y="27233"/>
                </a:lnTo>
                <a:lnTo>
                  <a:pt x="24037" y="62603"/>
                </a:lnTo>
                <a:lnTo>
                  <a:pt x="6290" y="104418"/>
                </a:lnTo>
                <a:lnTo>
                  <a:pt x="0" y="150990"/>
                </a:lnTo>
                <a:lnTo>
                  <a:pt x="6236" y="197359"/>
                </a:lnTo>
                <a:lnTo>
                  <a:pt x="23833" y="239022"/>
                </a:lnTo>
                <a:lnTo>
                  <a:pt x="51127" y="274313"/>
                </a:lnTo>
                <a:lnTo>
                  <a:pt x="86452" y="301565"/>
                </a:lnTo>
                <a:lnTo>
                  <a:pt x="128142" y="319112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187815" y="4348670"/>
            <a:ext cx="128270" cy="319405"/>
          </a:xfrm>
          <a:custGeom>
            <a:avLst/>
            <a:gdLst/>
            <a:ahLst/>
            <a:cxnLst/>
            <a:rect l="l" t="t" r="r" b="b"/>
            <a:pathLst>
              <a:path w="128270" h="319404">
                <a:moveTo>
                  <a:pt x="40030" y="319278"/>
                </a:moveTo>
                <a:lnTo>
                  <a:pt x="75822" y="292061"/>
                </a:lnTo>
                <a:lnTo>
                  <a:pt x="103498" y="256640"/>
                </a:lnTo>
                <a:lnTo>
                  <a:pt x="121354" y="214720"/>
                </a:lnTo>
                <a:lnTo>
                  <a:pt x="127685" y="168008"/>
                </a:lnTo>
                <a:lnTo>
                  <a:pt x="121475" y="121724"/>
                </a:lnTo>
                <a:lnTo>
                  <a:pt x="103947" y="80126"/>
                </a:lnTo>
                <a:lnTo>
                  <a:pt x="76755" y="44868"/>
                </a:lnTo>
                <a:lnTo>
                  <a:pt x="41555" y="17608"/>
                </a:lnTo>
                <a:lnTo>
                  <a:pt x="0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021114" y="4352607"/>
            <a:ext cx="239560" cy="343382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971991" y="5321300"/>
            <a:ext cx="340893" cy="359956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976753" y="6497815"/>
            <a:ext cx="253365" cy="203200"/>
          </a:xfrm>
          <a:custGeom>
            <a:avLst/>
            <a:gdLst/>
            <a:ahLst/>
            <a:cxnLst/>
            <a:rect l="l" t="t" r="r" b="b"/>
            <a:pathLst>
              <a:path w="253365" h="203200">
                <a:moveTo>
                  <a:pt x="0" y="0"/>
                </a:moveTo>
                <a:lnTo>
                  <a:pt x="252907" y="0"/>
                </a:lnTo>
                <a:lnTo>
                  <a:pt x="252907" y="203022"/>
                </a:lnTo>
                <a:lnTo>
                  <a:pt x="0" y="20302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976753" y="6377232"/>
            <a:ext cx="355269" cy="258329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703480"/>
            <a:ext cx="40805" cy="61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 txBox="1"/>
          <p:nvPr/>
        </p:nvSpPr>
        <p:spPr>
          <a:xfrm>
            <a:off x="637199" y="2922232"/>
            <a:ext cx="23895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565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Субсидирование  процентных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ставок</a:t>
            </a:r>
            <a:endParaRPr sz="1400">
              <a:latin typeface="Arial"/>
              <a:cs typeface="Arial"/>
            </a:endParaRPr>
          </a:p>
          <a:p>
            <a:pPr marL="12700" marR="3206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по </a:t>
            </a:r>
            <a:r>
              <a:rPr sz="1400" spc="-5" dirty="0">
                <a:latin typeface="Arial"/>
                <a:cs typeface="Arial"/>
              </a:rPr>
              <a:t>экспортным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кредитам 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кредитам </a:t>
            </a:r>
            <a:r>
              <a:rPr sz="1400" spc="-5" dirty="0">
                <a:latin typeface="Arial"/>
                <a:cs typeface="Arial"/>
              </a:rPr>
              <a:t>на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создание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э</a:t>
            </a:r>
            <a:r>
              <a:rPr sz="1400" spc="1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спо</a:t>
            </a:r>
            <a:r>
              <a:rPr sz="1400" spc="-3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тно-ориентиро</a:t>
            </a:r>
            <a:r>
              <a:rPr sz="1400" spc="-15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анных  </a:t>
            </a:r>
            <a:r>
              <a:rPr sz="1400" spc="-10" dirty="0">
                <a:latin typeface="Arial"/>
                <a:cs typeface="Arial"/>
              </a:rPr>
              <a:t>производств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463550" y="2901950"/>
            <a:ext cx="2878455" cy="1358900"/>
          </a:xfrm>
          <a:custGeom>
            <a:avLst/>
            <a:gdLst/>
            <a:ahLst/>
            <a:cxnLst/>
            <a:rect l="l" t="t" r="r" b="b"/>
            <a:pathLst>
              <a:path w="2878454" h="1358900">
                <a:moveTo>
                  <a:pt x="0" y="0"/>
                </a:moveTo>
                <a:lnTo>
                  <a:pt x="0" y="1358900"/>
                </a:lnTo>
                <a:lnTo>
                  <a:pt x="2698102" y="1358900"/>
                </a:lnTo>
                <a:lnTo>
                  <a:pt x="2878099" y="1178902"/>
                </a:lnTo>
                <a:lnTo>
                  <a:pt x="287809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/>
          <p:nvPr/>
        </p:nvSpPr>
        <p:spPr>
          <a:xfrm>
            <a:off x="637199" y="5767882"/>
            <a:ext cx="16700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Снижение </a:t>
            </a:r>
            <a:r>
              <a:rPr sz="1400" spc="-15" dirty="0">
                <a:latin typeface="Arial"/>
                <a:cs typeface="Arial"/>
              </a:rPr>
              <a:t>затрат  </a:t>
            </a:r>
            <a:r>
              <a:rPr sz="1400" spc="-5" dirty="0">
                <a:latin typeface="Arial"/>
                <a:cs typeface="Arial"/>
              </a:rPr>
              <a:t>на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транспортировку  </a:t>
            </a:r>
            <a:r>
              <a:rPr sz="1400" spc="-10" dirty="0">
                <a:latin typeface="Arial"/>
                <a:cs typeface="Arial"/>
              </a:rPr>
              <a:t>экспортируемой  продукции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463550" y="5233758"/>
            <a:ext cx="4540885" cy="1960245"/>
          </a:xfrm>
          <a:custGeom>
            <a:avLst/>
            <a:gdLst/>
            <a:ahLst/>
            <a:cxnLst/>
            <a:rect l="l" t="t" r="r" b="b"/>
            <a:pathLst>
              <a:path w="4540885" h="1960245">
                <a:moveTo>
                  <a:pt x="0" y="0"/>
                </a:moveTo>
                <a:lnTo>
                  <a:pt x="0" y="1779904"/>
                </a:lnTo>
                <a:lnTo>
                  <a:pt x="179997" y="1959902"/>
                </a:lnTo>
                <a:lnTo>
                  <a:pt x="4540453" y="1959902"/>
                </a:lnTo>
                <a:lnTo>
                  <a:pt x="454045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>
            <a:off x="5861646" y="3028912"/>
            <a:ext cx="21901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Продвижение </a:t>
            </a:r>
            <a:r>
              <a:rPr sz="1400" spc="-5" dirty="0">
                <a:latin typeface="Arial"/>
                <a:cs typeface="Arial"/>
              </a:rPr>
              <a:t>российской  </a:t>
            </a:r>
            <a:r>
              <a:rPr sz="1400" spc="-10" dirty="0">
                <a:latin typeface="Arial"/>
                <a:cs typeface="Arial"/>
              </a:rPr>
              <a:t>продукции </a:t>
            </a:r>
            <a:r>
              <a:rPr sz="1400" spc="-5" dirty="0">
                <a:latin typeface="Arial"/>
                <a:cs typeface="Arial"/>
              </a:rPr>
              <a:t>на </a:t>
            </a:r>
            <a:r>
              <a:rPr sz="1400" spc="-10" dirty="0">
                <a:latin typeface="Arial"/>
                <a:cs typeface="Arial"/>
              </a:rPr>
              <a:t>зарубежные  </a:t>
            </a:r>
            <a:r>
              <a:rPr sz="1400" spc="-5" dirty="0">
                <a:latin typeface="Arial"/>
                <a:cs typeface="Arial"/>
              </a:rPr>
              <a:t>рынки, </a:t>
            </a:r>
            <a:r>
              <a:rPr sz="1400" dirty="0">
                <a:latin typeface="Arial"/>
                <a:cs typeface="Arial"/>
              </a:rPr>
              <a:t>снижение  </a:t>
            </a:r>
            <a:r>
              <a:rPr sz="1400" spc="-5" dirty="0">
                <a:latin typeface="Arial"/>
                <a:cs typeface="Arial"/>
              </a:rPr>
              <a:t>административных </a:t>
            </a:r>
            <a:r>
              <a:rPr sz="1400" spc="-15" dirty="0">
                <a:latin typeface="Arial"/>
                <a:cs typeface="Arial"/>
              </a:rPr>
              <a:t>затрат  </a:t>
            </a:r>
            <a:r>
              <a:rPr sz="1400" spc="-5" dirty="0">
                <a:latin typeface="Arial"/>
                <a:cs typeface="Arial"/>
              </a:rPr>
              <a:t>для</a:t>
            </a:r>
            <a:r>
              <a:rPr sz="1400" spc="-10" dirty="0">
                <a:latin typeface="Arial"/>
                <a:cs typeface="Arial"/>
              </a:rPr>
              <a:t> экпортеров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5687999" y="2901950"/>
            <a:ext cx="4540885" cy="1358900"/>
          </a:xfrm>
          <a:custGeom>
            <a:avLst/>
            <a:gdLst/>
            <a:ahLst/>
            <a:cxnLst/>
            <a:rect l="l" t="t" r="r" b="b"/>
            <a:pathLst>
              <a:path w="4540884" h="1358900">
                <a:moveTo>
                  <a:pt x="0" y="0"/>
                </a:moveTo>
                <a:lnTo>
                  <a:pt x="0" y="1178902"/>
                </a:lnTo>
                <a:lnTo>
                  <a:pt x="179997" y="1358900"/>
                </a:lnTo>
                <a:lnTo>
                  <a:pt x="4540453" y="1358900"/>
                </a:lnTo>
                <a:lnTo>
                  <a:pt x="45404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6041644" y="6122606"/>
            <a:ext cx="1997710" cy="10229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dirty="0">
                <a:latin typeface="Arial"/>
                <a:cs typeface="Arial"/>
              </a:rPr>
              <a:t>(авиа и ж/д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техника)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400" spc="-5" dirty="0">
                <a:latin typeface="Arial"/>
                <a:cs typeface="Arial"/>
              </a:rPr>
              <a:t>Экспортные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программы  </a:t>
            </a:r>
            <a:r>
              <a:rPr sz="1400" spc="-5" dirty="0">
                <a:latin typeface="Arial"/>
                <a:cs typeface="Arial"/>
              </a:rPr>
              <a:t>Фонда </a:t>
            </a:r>
            <a:r>
              <a:rPr sz="1400" spc="-10" dirty="0">
                <a:latin typeface="Arial"/>
                <a:cs typeface="Arial"/>
              </a:rPr>
              <a:t>развития  </a:t>
            </a:r>
            <a:r>
              <a:rPr sz="1400" dirty="0">
                <a:latin typeface="Arial"/>
                <a:cs typeface="Arial"/>
              </a:rPr>
              <a:t>промышленности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5687999" y="5233758"/>
            <a:ext cx="4540885" cy="1960245"/>
          </a:xfrm>
          <a:custGeom>
            <a:avLst/>
            <a:gdLst/>
            <a:ahLst/>
            <a:cxnLst/>
            <a:rect l="l" t="t" r="r" b="b"/>
            <a:pathLst>
              <a:path w="4540884" h="1960245">
                <a:moveTo>
                  <a:pt x="0" y="0"/>
                </a:moveTo>
                <a:lnTo>
                  <a:pt x="0" y="1959902"/>
                </a:lnTo>
                <a:lnTo>
                  <a:pt x="4360456" y="1959902"/>
                </a:lnTo>
                <a:lnTo>
                  <a:pt x="4540453" y="1779904"/>
                </a:lnTo>
                <a:lnTo>
                  <a:pt x="454045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 txBox="1">
            <a:spLocks noGrp="1"/>
          </p:cNvSpPr>
          <p:nvPr>
            <p:ph type="title"/>
          </p:nvPr>
        </p:nvSpPr>
        <p:spPr>
          <a:xfrm>
            <a:off x="449858" y="839673"/>
            <a:ext cx="6702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381F19"/>
                </a:solidFill>
                <a:latin typeface="Arial"/>
                <a:cs typeface="Arial"/>
              </a:rPr>
              <a:t>КЛЮЧЕВЫЕ ИНСТРУМЕНТЫ </a:t>
            </a:r>
            <a:r>
              <a:rPr sz="2400" b="1" spc="70" dirty="0">
                <a:solidFill>
                  <a:srgbClr val="381F19"/>
                </a:solidFill>
                <a:latin typeface="Arial"/>
                <a:cs typeface="Arial"/>
              </a:rPr>
              <a:t>ПОДДЕРЖКИ  </a:t>
            </a:r>
            <a:r>
              <a:rPr sz="2400" b="1" spc="65" dirty="0">
                <a:solidFill>
                  <a:srgbClr val="381F19"/>
                </a:solidFill>
                <a:latin typeface="Arial"/>
                <a:cs typeface="Arial"/>
              </a:rPr>
              <a:t>ПРОМЫШЛЕННОГО</a:t>
            </a:r>
            <a:r>
              <a:rPr sz="2400" b="1" spc="75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381F19"/>
                </a:solidFill>
                <a:latin typeface="Arial"/>
                <a:cs typeface="Arial"/>
              </a:rPr>
              <a:t>ЭКСПОРТА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457200" y="4630508"/>
            <a:ext cx="4553585" cy="609600"/>
          </a:xfrm>
          <a:custGeom>
            <a:avLst/>
            <a:gdLst/>
            <a:ahLst/>
            <a:cxnLst/>
            <a:rect l="l" t="t" r="r" b="b"/>
            <a:pathLst>
              <a:path w="4553585" h="609600">
                <a:moveTo>
                  <a:pt x="4373156" y="0"/>
                </a:moveTo>
                <a:lnTo>
                  <a:pt x="0" y="0"/>
                </a:lnTo>
                <a:lnTo>
                  <a:pt x="0" y="609599"/>
                </a:lnTo>
                <a:lnTo>
                  <a:pt x="4553153" y="609599"/>
                </a:lnTo>
                <a:lnTo>
                  <a:pt x="4553153" y="179997"/>
                </a:lnTo>
                <a:lnTo>
                  <a:pt x="4373156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 txBox="1"/>
          <p:nvPr/>
        </p:nvSpPr>
        <p:spPr>
          <a:xfrm>
            <a:off x="1164499" y="4809528"/>
            <a:ext cx="31229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Субсидирование </a:t>
            </a:r>
            <a:r>
              <a:rPr sz="1400" b="1" spc="-5" dirty="0">
                <a:latin typeface="Arial"/>
                <a:cs typeface="Arial"/>
              </a:rPr>
              <a:t>транспортировки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3057347" y="2901950"/>
            <a:ext cx="1946910" cy="1358900"/>
          </a:xfrm>
          <a:custGeom>
            <a:avLst/>
            <a:gdLst/>
            <a:ahLst/>
            <a:cxnLst/>
            <a:rect l="l" t="t" r="r" b="b"/>
            <a:pathLst>
              <a:path w="1946910" h="1358900">
                <a:moveTo>
                  <a:pt x="1946656" y="0"/>
                </a:moveTo>
                <a:lnTo>
                  <a:pt x="0" y="0"/>
                </a:lnTo>
                <a:lnTo>
                  <a:pt x="0" y="1358900"/>
                </a:lnTo>
                <a:lnTo>
                  <a:pt x="1766646" y="1358900"/>
                </a:lnTo>
                <a:lnTo>
                  <a:pt x="1946656" y="1178902"/>
                </a:lnTo>
                <a:lnTo>
                  <a:pt x="1946656" y="0"/>
                </a:lnTo>
                <a:close/>
              </a:path>
            </a:pathLst>
          </a:custGeom>
          <a:solidFill>
            <a:srgbClr val="FCF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3236023" y="3326396"/>
            <a:ext cx="1586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361</a:t>
            </a:r>
            <a:r>
              <a:rPr sz="3000" b="1" spc="-509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3057347" y="2901950"/>
            <a:ext cx="1946910" cy="1358900"/>
          </a:xfrm>
          <a:custGeom>
            <a:avLst/>
            <a:gdLst/>
            <a:ahLst/>
            <a:cxnLst/>
            <a:rect l="l" t="t" r="r" b="b"/>
            <a:pathLst>
              <a:path w="1946910" h="1358900">
                <a:moveTo>
                  <a:pt x="0" y="0"/>
                </a:moveTo>
                <a:lnTo>
                  <a:pt x="0" y="1358900"/>
                </a:lnTo>
                <a:lnTo>
                  <a:pt x="1766646" y="1358900"/>
                </a:lnTo>
                <a:lnTo>
                  <a:pt x="1946656" y="1178902"/>
                </a:lnTo>
                <a:lnTo>
                  <a:pt x="194665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CF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3050997" y="5240108"/>
            <a:ext cx="1959610" cy="1960245"/>
          </a:xfrm>
          <a:prstGeom prst="rect">
            <a:avLst/>
          </a:prstGeom>
          <a:solidFill>
            <a:srgbClr val="FCF5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305435">
              <a:lnSpc>
                <a:spcPct val="100000"/>
              </a:lnSpc>
              <a:spcBef>
                <a:spcPts val="2010"/>
              </a:spcBef>
            </a:pPr>
            <a:r>
              <a:rPr sz="3000" b="1" spc="-5" dirty="0">
                <a:latin typeface="Arial"/>
                <a:cs typeface="Arial"/>
              </a:rPr>
              <a:t>15</a:t>
            </a:r>
            <a:r>
              <a:rPr sz="3000" b="1" spc="-459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8275446" y="2895600"/>
            <a:ext cx="1959610" cy="1371600"/>
          </a:xfrm>
          <a:prstGeom prst="rect">
            <a:avLst/>
          </a:prstGeom>
          <a:solidFill>
            <a:srgbClr val="FCF5F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/>
              <a:cs typeface="Times New Roman"/>
            </a:endParaRPr>
          </a:p>
          <a:p>
            <a:pPr marL="305435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21</a:t>
            </a:r>
            <a:r>
              <a:rPr sz="3000" b="1" spc="-459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8281796" y="5248452"/>
            <a:ext cx="1946910" cy="1945639"/>
          </a:xfrm>
          <a:custGeom>
            <a:avLst/>
            <a:gdLst/>
            <a:ahLst/>
            <a:cxnLst/>
            <a:rect l="l" t="t" r="r" b="b"/>
            <a:pathLst>
              <a:path w="1946909" h="1945640">
                <a:moveTo>
                  <a:pt x="1946656" y="0"/>
                </a:moveTo>
                <a:lnTo>
                  <a:pt x="0" y="0"/>
                </a:lnTo>
                <a:lnTo>
                  <a:pt x="0" y="1945208"/>
                </a:lnTo>
                <a:lnTo>
                  <a:pt x="1766646" y="1945208"/>
                </a:lnTo>
                <a:lnTo>
                  <a:pt x="1946656" y="1765211"/>
                </a:lnTo>
                <a:lnTo>
                  <a:pt x="1946656" y="0"/>
                </a:lnTo>
                <a:close/>
              </a:path>
            </a:pathLst>
          </a:custGeom>
          <a:solidFill>
            <a:srgbClr val="FCF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8566416" y="5966040"/>
            <a:ext cx="1374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47</a:t>
            </a:r>
            <a:r>
              <a:rPr sz="3000" b="1" spc="-509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8281796" y="5248452"/>
            <a:ext cx="1946910" cy="1945639"/>
          </a:xfrm>
          <a:custGeom>
            <a:avLst/>
            <a:gdLst/>
            <a:ahLst/>
            <a:cxnLst/>
            <a:rect l="l" t="t" r="r" b="b"/>
            <a:pathLst>
              <a:path w="1946909" h="1945640">
                <a:moveTo>
                  <a:pt x="0" y="0"/>
                </a:moveTo>
                <a:lnTo>
                  <a:pt x="0" y="1945208"/>
                </a:lnTo>
                <a:lnTo>
                  <a:pt x="1766646" y="1945208"/>
                </a:lnTo>
                <a:lnTo>
                  <a:pt x="1946656" y="1765211"/>
                </a:lnTo>
                <a:lnTo>
                  <a:pt x="194665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CF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57202" y="2286000"/>
            <a:ext cx="4553585" cy="622300"/>
          </a:xfrm>
          <a:custGeom>
            <a:avLst/>
            <a:gdLst/>
            <a:ahLst/>
            <a:cxnLst/>
            <a:rect l="l" t="t" r="r" b="b"/>
            <a:pathLst>
              <a:path w="4553585" h="622300">
                <a:moveTo>
                  <a:pt x="4553153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22300"/>
                </a:lnTo>
                <a:lnTo>
                  <a:pt x="4553153" y="622300"/>
                </a:lnTo>
                <a:lnTo>
                  <a:pt x="455315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 txBox="1"/>
          <p:nvPr/>
        </p:nvSpPr>
        <p:spPr>
          <a:xfrm>
            <a:off x="1164499" y="2471382"/>
            <a:ext cx="2412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Льготное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финансирование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5681649" y="4630508"/>
            <a:ext cx="4553585" cy="609600"/>
          </a:xfrm>
          <a:custGeom>
            <a:avLst/>
            <a:gdLst/>
            <a:ahLst/>
            <a:cxnLst/>
            <a:rect l="l" t="t" r="r" b="b"/>
            <a:pathLst>
              <a:path w="4553584" h="609600">
                <a:moveTo>
                  <a:pt x="4553153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09599"/>
                </a:lnTo>
                <a:lnTo>
                  <a:pt x="4553153" y="609599"/>
                </a:lnTo>
                <a:lnTo>
                  <a:pt x="455315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 txBox="1"/>
          <p:nvPr/>
        </p:nvSpPr>
        <p:spPr>
          <a:xfrm>
            <a:off x="6041644" y="4702847"/>
            <a:ext cx="3171825" cy="151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 marR="5080" indent="-1143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Специализированные </a:t>
            </a:r>
            <a:r>
              <a:rPr sz="1400" b="1" dirty="0">
                <a:latin typeface="Arial"/>
                <a:cs typeface="Arial"/>
              </a:rPr>
              <a:t>проекты  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программы</a:t>
            </a:r>
            <a:endParaRPr sz="1400">
              <a:latin typeface="Arial"/>
              <a:cs typeface="Arial"/>
            </a:endParaRPr>
          </a:p>
          <a:p>
            <a:pPr marL="12700" marR="1360170">
              <a:lnSpc>
                <a:spcPct val="100000"/>
              </a:lnSpc>
              <a:spcBef>
                <a:spcPts val="1100"/>
              </a:spcBef>
            </a:pPr>
            <a:r>
              <a:rPr sz="1400" spc="-10" dirty="0">
                <a:latin typeface="Arial"/>
                <a:cs typeface="Arial"/>
              </a:rPr>
              <a:t>Российская промзона 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Египте</a:t>
            </a:r>
            <a:endParaRPr sz="1400">
              <a:latin typeface="Arial"/>
              <a:cs typeface="Arial"/>
            </a:endParaRPr>
          </a:p>
          <a:p>
            <a:pPr marL="12700" marR="1457960">
              <a:lnSpc>
                <a:spcPct val="100000"/>
              </a:lnSpc>
              <a:spcBef>
                <a:spcPts val="565"/>
              </a:spcBef>
            </a:pPr>
            <a:r>
              <a:rPr sz="1400" spc="-5" dirty="0">
                <a:latin typeface="Arial"/>
                <a:cs typeface="Arial"/>
              </a:rPr>
              <a:t>Поставки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отдельных  </a:t>
            </a:r>
            <a:r>
              <a:rPr sz="1400" spc="-5" dirty="0">
                <a:latin typeface="Arial"/>
                <a:cs typeface="Arial"/>
              </a:rPr>
              <a:t>видов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продукции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681649" y="2286000"/>
            <a:ext cx="4553585" cy="622300"/>
          </a:xfrm>
          <a:custGeom>
            <a:avLst/>
            <a:gdLst/>
            <a:ahLst/>
            <a:cxnLst/>
            <a:rect l="l" t="t" r="r" b="b"/>
            <a:pathLst>
              <a:path w="4553584" h="622300">
                <a:moveTo>
                  <a:pt x="4373143" y="0"/>
                </a:moveTo>
                <a:lnTo>
                  <a:pt x="0" y="0"/>
                </a:lnTo>
                <a:lnTo>
                  <a:pt x="0" y="622300"/>
                </a:lnTo>
                <a:lnTo>
                  <a:pt x="4553153" y="622300"/>
                </a:lnTo>
                <a:lnTo>
                  <a:pt x="4553153" y="179997"/>
                </a:lnTo>
                <a:lnTo>
                  <a:pt x="437314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 txBox="1"/>
          <p:nvPr/>
        </p:nvSpPr>
        <p:spPr>
          <a:xfrm>
            <a:off x="6388950" y="2364701"/>
            <a:ext cx="3409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Инфраструктура поддержки </a:t>
            </a:r>
            <a:r>
              <a:rPr sz="1400" b="1" spc="-10" dirty="0">
                <a:latin typeface="Arial"/>
                <a:cs typeface="Arial"/>
              </a:rPr>
              <a:t>экспорта,  включая механизм «одного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окна»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5851804" y="5340603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851804" y="5839205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851804" y="6542704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4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45148" y="2523947"/>
            <a:ext cx="261620" cy="118745"/>
          </a:xfrm>
          <a:custGeom>
            <a:avLst/>
            <a:gdLst/>
            <a:ahLst/>
            <a:cxnLst/>
            <a:rect l="l" t="t" r="r" b="b"/>
            <a:pathLst>
              <a:path w="261619" h="118744">
                <a:moveTo>
                  <a:pt x="68719" y="50241"/>
                </a:moveTo>
                <a:lnTo>
                  <a:pt x="59740" y="50698"/>
                </a:lnTo>
                <a:lnTo>
                  <a:pt x="23241" y="106819"/>
                </a:lnTo>
                <a:lnTo>
                  <a:pt x="0" y="106819"/>
                </a:lnTo>
                <a:lnTo>
                  <a:pt x="0" y="118541"/>
                </a:lnTo>
                <a:lnTo>
                  <a:pt x="26212" y="118541"/>
                </a:lnTo>
                <a:lnTo>
                  <a:pt x="30861" y="115963"/>
                </a:lnTo>
                <a:lnTo>
                  <a:pt x="64846" y="63715"/>
                </a:lnTo>
                <a:lnTo>
                  <a:pt x="79469" y="63715"/>
                </a:lnTo>
                <a:lnTo>
                  <a:pt x="68719" y="50241"/>
                </a:lnTo>
                <a:close/>
              </a:path>
              <a:path w="261619" h="118744">
                <a:moveTo>
                  <a:pt x="79469" y="63715"/>
                </a:moveTo>
                <a:lnTo>
                  <a:pt x="64846" y="63715"/>
                </a:lnTo>
                <a:lnTo>
                  <a:pt x="80149" y="82892"/>
                </a:lnTo>
                <a:lnTo>
                  <a:pt x="89065" y="82524"/>
                </a:lnTo>
                <a:lnTo>
                  <a:pt x="97871" y="69519"/>
                </a:lnTo>
                <a:lnTo>
                  <a:pt x="84099" y="69519"/>
                </a:lnTo>
                <a:lnTo>
                  <a:pt x="79469" y="63715"/>
                </a:lnTo>
                <a:close/>
              </a:path>
              <a:path w="261619" h="118744">
                <a:moveTo>
                  <a:pt x="261442" y="0"/>
                </a:moveTo>
                <a:lnTo>
                  <a:pt x="134099" y="0"/>
                </a:lnTo>
                <a:lnTo>
                  <a:pt x="129501" y="2476"/>
                </a:lnTo>
                <a:lnTo>
                  <a:pt x="84099" y="69519"/>
                </a:lnTo>
                <a:lnTo>
                  <a:pt x="97871" y="69519"/>
                </a:lnTo>
                <a:lnTo>
                  <a:pt x="137007" y="11722"/>
                </a:lnTo>
                <a:lnTo>
                  <a:pt x="261442" y="11722"/>
                </a:lnTo>
                <a:lnTo>
                  <a:pt x="261442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41286" y="247118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67639" y="0"/>
                </a:lnTo>
              </a:path>
            </a:pathLst>
          </a:custGeom>
          <a:ln w="11722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37195" y="2407843"/>
            <a:ext cx="423545" cy="340360"/>
          </a:xfrm>
          <a:custGeom>
            <a:avLst/>
            <a:gdLst/>
            <a:ahLst/>
            <a:cxnLst/>
            <a:rect l="l" t="t" r="r" b="b"/>
            <a:pathLst>
              <a:path w="423544" h="340360">
                <a:moveTo>
                  <a:pt x="417614" y="0"/>
                </a:moveTo>
                <a:lnTo>
                  <a:pt x="5626" y="0"/>
                </a:lnTo>
                <a:lnTo>
                  <a:pt x="0" y="5854"/>
                </a:lnTo>
                <a:lnTo>
                  <a:pt x="0" y="334302"/>
                </a:lnTo>
                <a:lnTo>
                  <a:pt x="5626" y="340169"/>
                </a:lnTo>
                <a:lnTo>
                  <a:pt x="237909" y="340169"/>
                </a:lnTo>
                <a:lnTo>
                  <a:pt x="237909" y="328447"/>
                </a:lnTo>
                <a:lnTo>
                  <a:pt x="11239" y="328447"/>
                </a:lnTo>
                <a:lnTo>
                  <a:pt x="11239" y="11722"/>
                </a:lnTo>
                <a:lnTo>
                  <a:pt x="423227" y="11722"/>
                </a:lnTo>
                <a:lnTo>
                  <a:pt x="423227" y="5854"/>
                </a:lnTo>
                <a:lnTo>
                  <a:pt x="417614" y="0"/>
                </a:lnTo>
                <a:close/>
              </a:path>
              <a:path w="423544" h="340360">
                <a:moveTo>
                  <a:pt x="423227" y="11722"/>
                </a:moveTo>
                <a:lnTo>
                  <a:pt x="411988" y="11722"/>
                </a:lnTo>
                <a:lnTo>
                  <a:pt x="411988" y="334302"/>
                </a:lnTo>
                <a:lnTo>
                  <a:pt x="423227" y="334302"/>
                </a:lnTo>
                <a:lnTo>
                  <a:pt x="423227" y="11722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9641" y="2409634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524"/>
                </a:lnTo>
              </a:path>
            </a:pathLst>
          </a:custGeom>
          <a:ln w="11239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45139" y="2559113"/>
            <a:ext cx="261620" cy="120014"/>
          </a:xfrm>
          <a:custGeom>
            <a:avLst/>
            <a:gdLst/>
            <a:ahLst/>
            <a:cxnLst/>
            <a:rect l="l" t="t" r="r" b="b"/>
            <a:pathLst>
              <a:path w="261619" h="120014">
                <a:moveTo>
                  <a:pt x="261442" y="0"/>
                </a:moveTo>
                <a:lnTo>
                  <a:pt x="153301" y="0"/>
                </a:lnTo>
                <a:lnTo>
                  <a:pt x="147675" y="5867"/>
                </a:lnTo>
                <a:lnTo>
                  <a:pt x="147675" y="71640"/>
                </a:lnTo>
                <a:lnTo>
                  <a:pt x="95719" y="71640"/>
                </a:lnTo>
                <a:lnTo>
                  <a:pt x="91160" y="74066"/>
                </a:lnTo>
                <a:lnTo>
                  <a:pt x="67563" y="107962"/>
                </a:lnTo>
                <a:lnTo>
                  <a:pt x="0" y="107962"/>
                </a:lnTo>
                <a:lnTo>
                  <a:pt x="0" y="119684"/>
                </a:lnTo>
                <a:lnTo>
                  <a:pt x="70434" y="119684"/>
                </a:lnTo>
                <a:lnTo>
                  <a:pt x="74980" y="117259"/>
                </a:lnTo>
                <a:lnTo>
                  <a:pt x="98577" y="83362"/>
                </a:lnTo>
                <a:lnTo>
                  <a:pt x="153301" y="83362"/>
                </a:lnTo>
                <a:lnTo>
                  <a:pt x="158915" y="77508"/>
                </a:lnTo>
                <a:lnTo>
                  <a:pt x="158915" y="11722"/>
                </a:lnTo>
                <a:lnTo>
                  <a:pt x="261442" y="11722"/>
                </a:lnTo>
                <a:lnTo>
                  <a:pt x="261442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03709" y="2683141"/>
            <a:ext cx="130175" cy="48895"/>
          </a:xfrm>
          <a:custGeom>
            <a:avLst/>
            <a:gdLst/>
            <a:ahLst/>
            <a:cxnLst/>
            <a:rect l="l" t="t" r="r" b="b"/>
            <a:pathLst>
              <a:path w="130175" h="48894">
                <a:moveTo>
                  <a:pt x="65074" y="0"/>
                </a:moveTo>
                <a:lnTo>
                  <a:pt x="41683" y="1456"/>
                </a:lnTo>
                <a:lnTo>
                  <a:pt x="20783" y="5921"/>
                </a:lnTo>
                <a:lnTo>
                  <a:pt x="5760" y="13533"/>
                </a:lnTo>
                <a:lnTo>
                  <a:pt x="0" y="24434"/>
                </a:lnTo>
                <a:lnTo>
                  <a:pt x="5760" y="35328"/>
                </a:lnTo>
                <a:lnTo>
                  <a:pt x="20783" y="42937"/>
                </a:lnTo>
                <a:lnTo>
                  <a:pt x="41683" y="47400"/>
                </a:lnTo>
                <a:lnTo>
                  <a:pt x="65074" y="48856"/>
                </a:lnTo>
                <a:lnTo>
                  <a:pt x="88460" y="47400"/>
                </a:lnTo>
                <a:lnTo>
                  <a:pt x="109361" y="42937"/>
                </a:lnTo>
                <a:lnTo>
                  <a:pt x="120820" y="37134"/>
                </a:lnTo>
                <a:lnTo>
                  <a:pt x="65074" y="37134"/>
                </a:lnTo>
                <a:lnTo>
                  <a:pt x="42379" y="35681"/>
                </a:lnTo>
                <a:lnTo>
                  <a:pt x="25622" y="32202"/>
                </a:lnTo>
                <a:lnTo>
                  <a:pt x="15132" y="28021"/>
                </a:lnTo>
                <a:lnTo>
                  <a:pt x="11239" y="24460"/>
                </a:lnTo>
                <a:lnTo>
                  <a:pt x="15132" y="20864"/>
                </a:lnTo>
                <a:lnTo>
                  <a:pt x="25622" y="16668"/>
                </a:lnTo>
                <a:lnTo>
                  <a:pt x="42469" y="13181"/>
                </a:lnTo>
                <a:lnTo>
                  <a:pt x="65074" y="11734"/>
                </a:lnTo>
                <a:lnTo>
                  <a:pt x="120836" y="11734"/>
                </a:lnTo>
                <a:lnTo>
                  <a:pt x="109361" y="5921"/>
                </a:lnTo>
                <a:lnTo>
                  <a:pt x="88460" y="1456"/>
                </a:lnTo>
                <a:lnTo>
                  <a:pt x="65074" y="0"/>
                </a:lnTo>
                <a:close/>
              </a:path>
              <a:path w="130175" h="48894">
                <a:moveTo>
                  <a:pt x="120836" y="11734"/>
                </a:moveTo>
                <a:lnTo>
                  <a:pt x="65074" y="11734"/>
                </a:lnTo>
                <a:lnTo>
                  <a:pt x="87755" y="13187"/>
                </a:lnTo>
                <a:lnTo>
                  <a:pt x="104514" y="16668"/>
                </a:lnTo>
                <a:lnTo>
                  <a:pt x="114973" y="20837"/>
                </a:lnTo>
                <a:lnTo>
                  <a:pt x="118910" y="24434"/>
                </a:lnTo>
                <a:lnTo>
                  <a:pt x="114973" y="28026"/>
                </a:lnTo>
                <a:lnTo>
                  <a:pt x="104470" y="32213"/>
                </a:lnTo>
                <a:lnTo>
                  <a:pt x="87727" y="35686"/>
                </a:lnTo>
                <a:lnTo>
                  <a:pt x="65074" y="37134"/>
                </a:lnTo>
                <a:lnTo>
                  <a:pt x="120820" y="37134"/>
                </a:lnTo>
                <a:lnTo>
                  <a:pt x="124387" y="35328"/>
                </a:lnTo>
                <a:lnTo>
                  <a:pt x="130149" y="24434"/>
                </a:lnTo>
                <a:lnTo>
                  <a:pt x="124387" y="13533"/>
                </a:lnTo>
                <a:lnTo>
                  <a:pt x="120836" y="1173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03709" y="2736405"/>
            <a:ext cx="130175" cy="24765"/>
          </a:xfrm>
          <a:custGeom>
            <a:avLst/>
            <a:gdLst/>
            <a:ahLst/>
            <a:cxnLst/>
            <a:rect l="l" t="t" r="r" b="b"/>
            <a:pathLst>
              <a:path w="130175" h="24764">
                <a:moveTo>
                  <a:pt x="11239" y="25"/>
                </a:moveTo>
                <a:lnTo>
                  <a:pt x="0" y="25"/>
                </a:lnTo>
                <a:lnTo>
                  <a:pt x="5760" y="10919"/>
                </a:lnTo>
                <a:lnTo>
                  <a:pt x="20783" y="18527"/>
                </a:lnTo>
                <a:lnTo>
                  <a:pt x="41683" y="22990"/>
                </a:lnTo>
                <a:lnTo>
                  <a:pt x="65074" y="24447"/>
                </a:lnTo>
                <a:lnTo>
                  <a:pt x="88460" y="22990"/>
                </a:lnTo>
                <a:lnTo>
                  <a:pt x="109361" y="18527"/>
                </a:lnTo>
                <a:lnTo>
                  <a:pt x="120820" y="12725"/>
                </a:lnTo>
                <a:lnTo>
                  <a:pt x="65074" y="12725"/>
                </a:lnTo>
                <a:lnTo>
                  <a:pt x="42377" y="11271"/>
                </a:lnTo>
                <a:lnTo>
                  <a:pt x="25614" y="7786"/>
                </a:lnTo>
                <a:lnTo>
                  <a:pt x="15121" y="3590"/>
                </a:lnTo>
                <a:lnTo>
                  <a:pt x="11239" y="25"/>
                </a:lnTo>
                <a:close/>
              </a:path>
              <a:path w="130175" h="24764">
                <a:moveTo>
                  <a:pt x="118910" y="0"/>
                </a:moveTo>
                <a:lnTo>
                  <a:pt x="114984" y="3601"/>
                </a:lnTo>
                <a:lnTo>
                  <a:pt x="104507" y="7789"/>
                </a:lnTo>
                <a:lnTo>
                  <a:pt x="87762" y="11271"/>
                </a:lnTo>
                <a:lnTo>
                  <a:pt x="65074" y="12725"/>
                </a:lnTo>
                <a:lnTo>
                  <a:pt x="120820" y="12725"/>
                </a:lnTo>
                <a:lnTo>
                  <a:pt x="124387" y="10919"/>
                </a:lnTo>
                <a:lnTo>
                  <a:pt x="130149" y="25"/>
                </a:lnTo>
                <a:lnTo>
                  <a:pt x="11891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03709" y="2765272"/>
            <a:ext cx="130175" cy="24765"/>
          </a:xfrm>
          <a:custGeom>
            <a:avLst/>
            <a:gdLst/>
            <a:ahLst/>
            <a:cxnLst/>
            <a:rect l="l" t="t" r="r" b="b"/>
            <a:pathLst>
              <a:path w="130175" h="24764">
                <a:moveTo>
                  <a:pt x="11239" y="25"/>
                </a:moveTo>
                <a:lnTo>
                  <a:pt x="0" y="25"/>
                </a:lnTo>
                <a:lnTo>
                  <a:pt x="5760" y="10919"/>
                </a:lnTo>
                <a:lnTo>
                  <a:pt x="20783" y="18527"/>
                </a:lnTo>
                <a:lnTo>
                  <a:pt x="41683" y="22990"/>
                </a:lnTo>
                <a:lnTo>
                  <a:pt x="65074" y="24447"/>
                </a:lnTo>
                <a:lnTo>
                  <a:pt x="88460" y="22990"/>
                </a:lnTo>
                <a:lnTo>
                  <a:pt x="109361" y="18527"/>
                </a:lnTo>
                <a:lnTo>
                  <a:pt x="120820" y="12725"/>
                </a:lnTo>
                <a:lnTo>
                  <a:pt x="65074" y="12725"/>
                </a:lnTo>
                <a:lnTo>
                  <a:pt x="42377" y="11271"/>
                </a:lnTo>
                <a:lnTo>
                  <a:pt x="25614" y="7786"/>
                </a:lnTo>
                <a:lnTo>
                  <a:pt x="15121" y="3590"/>
                </a:lnTo>
                <a:lnTo>
                  <a:pt x="11239" y="25"/>
                </a:lnTo>
                <a:close/>
              </a:path>
              <a:path w="130175" h="24764">
                <a:moveTo>
                  <a:pt x="118910" y="0"/>
                </a:moveTo>
                <a:lnTo>
                  <a:pt x="114984" y="3601"/>
                </a:lnTo>
                <a:lnTo>
                  <a:pt x="104507" y="7789"/>
                </a:lnTo>
                <a:lnTo>
                  <a:pt x="87762" y="11271"/>
                </a:lnTo>
                <a:lnTo>
                  <a:pt x="65074" y="12725"/>
                </a:lnTo>
                <a:lnTo>
                  <a:pt x="120820" y="12725"/>
                </a:lnTo>
                <a:lnTo>
                  <a:pt x="124387" y="10919"/>
                </a:lnTo>
                <a:lnTo>
                  <a:pt x="130149" y="25"/>
                </a:lnTo>
                <a:lnTo>
                  <a:pt x="11891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51333" y="2769730"/>
            <a:ext cx="130149" cy="77711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3709" y="2794139"/>
            <a:ext cx="130175" cy="24765"/>
          </a:xfrm>
          <a:custGeom>
            <a:avLst/>
            <a:gdLst/>
            <a:ahLst/>
            <a:cxnLst/>
            <a:rect l="l" t="t" r="r" b="b"/>
            <a:pathLst>
              <a:path w="130175" h="24764">
                <a:moveTo>
                  <a:pt x="11239" y="25"/>
                </a:moveTo>
                <a:lnTo>
                  <a:pt x="0" y="25"/>
                </a:lnTo>
                <a:lnTo>
                  <a:pt x="5760" y="10919"/>
                </a:lnTo>
                <a:lnTo>
                  <a:pt x="20783" y="18527"/>
                </a:lnTo>
                <a:lnTo>
                  <a:pt x="41683" y="22990"/>
                </a:lnTo>
                <a:lnTo>
                  <a:pt x="65074" y="24447"/>
                </a:lnTo>
                <a:lnTo>
                  <a:pt x="88460" y="22990"/>
                </a:lnTo>
                <a:lnTo>
                  <a:pt x="109361" y="18527"/>
                </a:lnTo>
                <a:lnTo>
                  <a:pt x="120820" y="12725"/>
                </a:lnTo>
                <a:lnTo>
                  <a:pt x="65074" y="12725"/>
                </a:lnTo>
                <a:lnTo>
                  <a:pt x="42377" y="11271"/>
                </a:lnTo>
                <a:lnTo>
                  <a:pt x="25614" y="7786"/>
                </a:lnTo>
                <a:lnTo>
                  <a:pt x="15121" y="3590"/>
                </a:lnTo>
                <a:lnTo>
                  <a:pt x="11239" y="25"/>
                </a:lnTo>
                <a:close/>
              </a:path>
              <a:path w="130175" h="24764">
                <a:moveTo>
                  <a:pt x="118910" y="0"/>
                </a:moveTo>
                <a:lnTo>
                  <a:pt x="114984" y="3601"/>
                </a:lnTo>
                <a:lnTo>
                  <a:pt x="104507" y="7789"/>
                </a:lnTo>
                <a:lnTo>
                  <a:pt x="87762" y="11271"/>
                </a:lnTo>
                <a:lnTo>
                  <a:pt x="65074" y="12725"/>
                </a:lnTo>
                <a:lnTo>
                  <a:pt x="120820" y="12725"/>
                </a:lnTo>
                <a:lnTo>
                  <a:pt x="124387" y="10919"/>
                </a:lnTo>
                <a:lnTo>
                  <a:pt x="130149" y="25"/>
                </a:lnTo>
                <a:lnTo>
                  <a:pt x="11891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03709" y="2822994"/>
            <a:ext cx="130175" cy="24765"/>
          </a:xfrm>
          <a:custGeom>
            <a:avLst/>
            <a:gdLst/>
            <a:ahLst/>
            <a:cxnLst/>
            <a:rect l="l" t="t" r="r" b="b"/>
            <a:pathLst>
              <a:path w="130175" h="24764">
                <a:moveTo>
                  <a:pt x="11239" y="25"/>
                </a:moveTo>
                <a:lnTo>
                  <a:pt x="0" y="25"/>
                </a:lnTo>
                <a:lnTo>
                  <a:pt x="5760" y="10919"/>
                </a:lnTo>
                <a:lnTo>
                  <a:pt x="20783" y="18527"/>
                </a:lnTo>
                <a:lnTo>
                  <a:pt x="41683" y="22990"/>
                </a:lnTo>
                <a:lnTo>
                  <a:pt x="65074" y="24447"/>
                </a:lnTo>
                <a:lnTo>
                  <a:pt x="88460" y="22990"/>
                </a:lnTo>
                <a:lnTo>
                  <a:pt x="109361" y="18527"/>
                </a:lnTo>
                <a:lnTo>
                  <a:pt x="120820" y="12725"/>
                </a:lnTo>
                <a:lnTo>
                  <a:pt x="65074" y="12725"/>
                </a:lnTo>
                <a:lnTo>
                  <a:pt x="42377" y="11271"/>
                </a:lnTo>
                <a:lnTo>
                  <a:pt x="25614" y="7786"/>
                </a:lnTo>
                <a:lnTo>
                  <a:pt x="15121" y="3590"/>
                </a:lnTo>
                <a:lnTo>
                  <a:pt x="11239" y="25"/>
                </a:lnTo>
                <a:close/>
              </a:path>
              <a:path w="130175" h="24764">
                <a:moveTo>
                  <a:pt x="118910" y="0"/>
                </a:moveTo>
                <a:lnTo>
                  <a:pt x="114984" y="3601"/>
                </a:lnTo>
                <a:lnTo>
                  <a:pt x="104507" y="7789"/>
                </a:lnTo>
                <a:lnTo>
                  <a:pt x="87762" y="11271"/>
                </a:lnTo>
                <a:lnTo>
                  <a:pt x="65074" y="12725"/>
                </a:lnTo>
                <a:lnTo>
                  <a:pt x="120820" y="12725"/>
                </a:lnTo>
                <a:lnTo>
                  <a:pt x="124387" y="10919"/>
                </a:lnTo>
                <a:lnTo>
                  <a:pt x="130149" y="25"/>
                </a:lnTo>
                <a:lnTo>
                  <a:pt x="11891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80899" y="2476677"/>
            <a:ext cx="302260" cy="207645"/>
          </a:xfrm>
          <a:custGeom>
            <a:avLst/>
            <a:gdLst/>
            <a:ahLst/>
            <a:cxnLst/>
            <a:rect l="l" t="t" r="r" b="b"/>
            <a:pathLst>
              <a:path w="302260" h="207644">
                <a:moveTo>
                  <a:pt x="276059" y="0"/>
                </a:moveTo>
                <a:lnTo>
                  <a:pt x="26098" y="0"/>
                </a:lnTo>
                <a:lnTo>
                  <a:pt x="15950" y="2054"/>
                </a:lnTo>
                <a:lnTo>
                  <a:pt x="7653" y="7653"/>
                </a:lnTo>
                <a:lnTo>
                  <a:pt x="2054" y="15950"/>
                </a:lnTo>
                <a:lnTo>
                  <a:pt x="0" y="26098"/>
                </a:lnTo>
                <a:lnTo>
                  <a:pt x="0" y="202311"/>
                </a:lnTo>
                <a:lnTo>
                  <a:pt x="4762" y="207073"/>
                </a:lnTo>
                <a:lnTo>
                  <a:pt x="297395" y="207073"/>
                </a:lnTo>
                <a:lnTo>
                  <a:pt x="302158" y="202311"/>
                </a:lnTo>
                <a:lnTo>
                  <a:pt x="302158" y="197548"/>
                </a:lnTo>
                <a:lnTo>
                  <a:pt x="9525" y="197548"/>
                </a:lnTo>
                <a:lnTo>
                  <a:pt x="9525" y="16954"/>
                </a:lnTo>
                <a:lnTo>
                  <a:pt x="16954" y="9525"/>
                </a:lnTo>
                <a:lnTo>
                  <a:pt x="295768" y="9525"/>
                </a:lnTo>
                <a:lnTo>
                  <a:pt x="294505" y="7653"/>
                </a:lnTo>
                <a:lnTo>
                  <a:pt x="286208" y="2054"/>
                </a:lnTo>
                <a:lnTo>
                  <a:pt x="276059" y="0"/>
                </a:lnTo>
                <a:close/>
              </a:path>
              <a:path w="302260" h="207644">
                <a:moveTo>
                  <a:pt x="295768" y="9525"/>
                </a:moveTo>
                <a:lnTo>
                  <a:pt x="285191" y="9525"/>
                </a:lnTo>
                <a:lnTo>
                  <a:pt x="292633" y="16954"/>
                </a:lnTo>
                <a:lnTo>
                  <a:pt x="292633" y="197548"/>
                </a:lnTo>
                <a:lnTo>
                  <a:pt x="302158" y="197548"/>
                </a:lnTo>
                <a:lnTo>
                  <a:pt x="302158" y="26098"/>
                </a:lnTo>
                <a:lnTo>
                  <a:pt x="300103" y="15950"/>
                </a:lnTo>
                <a:lnTo>
                  <a:pt x="295768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851791" y="2674226"/>
            <a:ext cx="180340" cy="43815"/>
          </a:xfrm>
          <a:custGeom>
            <a:avLst/>
            <a:gdLst/>
            <a:ahLst/>
            <a:cxnLst/>
            <a:rect l="l" t="t" r="r" b="b"/>
            <a:pathLst>
              <a:path w="180339" h="43814">
                <a:moveTo>
                  <a:pt x="33870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4287"/>
                </a:lnTo>
                <a:lnTo>
                  <a:pt x="2290" y="25607"/>
                </a:lnTo>
                <a:lnTo>
                  <a:pt x="8534" y="34861"/>
                </a:lnTo>
                <a:lnTo>
                  <a:pt x="17787" y="41105"/>
                </a:lnTo>
                <a:lnTo>
                  <a:pt x="29108" y="43395"/>
                </a:lnTo>
                <a:lnTo>
                  <a:pt x="180187" y="43395"/>
                </a:lnTo>
                <a:lnTo>
                  <a:pt x="180187" y="33870"/>
                </a:lnTo>
                <a:lnTo>
                  <a:pt x="29108" y="33870"/>
                </a:lnTo>
                <a:lnTo>
                  <a:pt x="21494" y="32330"/>
                </a:lnTo>
                <a:lnTo>
                  <a:pt x="15268" y="28132"/>
                </a:lnTo>
                <a:lnTo>
                  <a:pt x="11066" y="21906"/>
                </a:lnTo>
                <a:lnTo>
                  <a:pt x="9524" y="14287"/>
                </a:lnTo>
                <a:lnTo>
                  <a:pt x="9524" y="9524"/>
                </a:lnTo>
                <a:lnTo>
                  <a:pt x="33870" y="9524"/>
                </a:lnTo>
                <a:lnTo>
                  <a:pt x="3387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31979" y="2674226"/>
            <a:ext cx="180340" cy="43815"/>
          </a:xfrm>
          <a:custGeom>
            <a:avLst/>
            <a:gdLst/>
            <a:ahLst/>
            <a:cxnLst/>
            <a:rect l="l" t="t" r="r" b="b"/>
            <a:pathLst>
              <a:path w="180339" h="43814">
                <a:moveTo>
                  <a:pt x="175425" y="0"/>
                </a:moveTo>
                <a:lnTo>
                  <a:pt x="146316" y="0"/>
                </a:lnTo>
                <a:lnTo>
                  <a:pt x="146316" y="9524"/>
                </a:lnTo>
                <a:lnTo>
                  <a:pt x="170662" y="9524"/>
                </a:lnTo>
                <a:lnTo>
                  <a:pt x="170662" y="14287"/>
                </a:lnTo>
                <a:lnTo>
                  <a:pt x="169120" y="21906"/>
                </a:lnTo>
                <a:lnTo>
                  <a:pt x="164919" y="28132"/>
                </a:lnTo>
                <a:lnTo>
                  <a:pt x="158693" y="32330"/>
                </a:lnTo>
                <a:lnTo>
                  <a:pt x="151079" y="33870"/>
                </a:lnTo>
                <a:lnTo>
                  <a:pt x="0" y="33870"/>
                </a:lnTo>
                <a:lnTo>
                  <a:pt x="0" y="43395"/>
                </a:lnTo>
                <a:lnTo>
                  <a:pt x="151079" y="43395"/>
                </a:lnTo>
                <a:lnTo>
                  <a:pt x="162399" y="41105"/>
                </a:lnTo>
                <a:lnTo>
                  <a:pt x="171653" y="34861"/>
                </a:lnTo>
                <a:lnTo>
                  <a:pt x="177896" y="25607"/>
                </a:lnTo>
                <a:lnTo>
                  <a:pt x="180187" y="14287"/>
                </a:lnTo>
                <a:lnTo>
                  <a:pt x="180187" y="4762"/>
                </a:lnTo>
                <a:lnTo>
                  <a:pt x="175425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979324" y="2678988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4" h="22225">
                <a:moveTo>
                  <a:pt x="9525" y="0"/>
                </a:moveTo>
                <a:lnTo>
                  <a:pt x="0" y="0"/>
                </a:lnTo>
                <a:lnTo>
                  <a:pt x="0" y="16941"/>
                </a:lnTo>
                <a:lnTo>
                  <a:pt x="4762" y="21704"/>
                </a:lnTo>
                <a:lnTo>
                  <a:pt x="52654" y="21704"/>
                </a:lnTo>
                <a:lnTo>
                  <a:pt x="52654" y="12179"/>
                </a:lnTo>
                <a:lnTo>
                  <a:pt x="9525" y="12179"/>
                </a:lnTo>
                <a:lnTo>
                  <a:pt x="9525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31979" y="2678988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4" h="22225">
                <a:moveTo>
                  <a:pt x="52654" y="0"/>
                </a:moveTo>
                <a:lnTo>
                  <a:pt x="43129" y="0"/>
                </a:lnTo>
                <a:lnTo>
                  <a:pt x="43129" y="12179"/>
                </a:lnTo>
                <a:lnTo>
                  <a:pt x="0" y="12179"/>
                </a:lnTo>
                <a:lnTo>
                  <a:pt x="0" y="21704"/>
                </a:lnTo>
                <a:lnTo>
                  <a:pt x="47891" y="21704"/>
                </a:lnTo>
                <a:lnTo>
                  <a:pt x="52654" y="16941"/>
                </a:lnTo>
                <a:lnTo>
                  <a:pt x="5265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921184" y="2511564"/>
            <a:ext cx="221602" cy="139903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1443" y="4877784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38" y="0"/>
                </a:lnTo>
              </a:path>
            </a:pathLst>
          </a:custGeom>
          <a:ln w="953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1443" y="492605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38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1443" y="4969725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0" y="9525"/>
                </a:moveTo>
                <a:lnTo>
                  <a:pt x="65912" y="9525"/>
                </a:lnTo>
                <a:lnTo>
                  <a:pt x="6591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32960" y="4898555"/>
            <a:ext cx="47625" cy="37465"/>
          </a:xfrm>
          <a:custGeom>
            <a:avLst/>
            <a:gdLst/>
            <a:ahLst/>
            <a:cxnLst/>
            <a:rect l="l" t="t" r="r" b="b"/>
            <a:pathLst>
              <a:path w="47625" h="37464">
                <a:moveTo>
                  <a:pt x="6985" y="13969"/>
                </a:moveTo>
                <a:lnTo>
                  <a:pt x="0" y="20446"/>
                </a:lnTo>
                <a:lnTo>
                  <a:pt x="14605" y="36194"/>
                </a:lnTo>
                <a:lnTo>
                  <a:pt x="16383" y="37464"/>
                </a:lnTo>
                <a:lnTo>
                  <a:pt x="21971" y="36194"/>
                </a:lnTo>
                <a:lnTo>
                  <a:pt x="30608" y="25907"/>
                </a:lnTo>
                <a:lnTo>
                  <a:pt x="18034" y="25907"/>
                </a:lnTo>
                <a:lnTo>
                  <a:pt x="6985" y="13969"/>
                </a:lnTo>
                <a:close/>
              </a:path>
              <a:path w="47625" h="37464">
                <a:moveTo>
                  <a:pt x="39878" y="0"/>
                </a:moveTo>
                <a:lnTo>
                  <a:pt x="18034" y="25907"/>
                </a:lnTo>
                <a:lnTo>
                  <a:pt x="30608" y="25907"/>
                </a:lnTo>
                <a:lnTo>
                  <a:pt x="47244" y="6095"/>
                </a:lnTo>
                <a:lnTo>
                  <a:pt x="3987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32960" y="4851056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6985" y="14097"/>
                </a:moveTo>
                <a:lnTo>
                  <a:pt x="0" y="20574"/>
                </a:lnTo>
                <a:lnTo>
                  <a:pt x="14604" y="36322"/>
                </a:lnTo>
                <a:lnTo>
                  <a:pt x="16383" y="37592"/>
                </a:lnTo>
                <a:lnTo>
                  <a:pt x="21971" y="36195"/>
                </a:lnTo>
                <a:lnTo>
                  <a:pt x="30538" y="26035"/>
                </a:lnTo>
                <a:lnTo>
                  <a:pt x="18034" y="26035"/>
                </a:lnTo>
                <a:lnTo>
                  <a:pt x="6985" y="14097"/>
                </a:lnTo>
                <a:close/>
              </a:path>
              <a:path w="47625" h="38100">
                <a:moveTo>
                  <a:pt x="39878" y="0"/>
                </a:moveTo>
                <a:lnTo>
                  <a:pt x="18034" y="26035"/>
                </a:lnTo>
                <a:lnTo>
                  <a:pt x="30538" y="26035"/>
                </a:lnTo>
                <a:lnTo>
                  <a:pt x="47244" y="6223"/>
                </a:lnTo>
                <a:lnTo>
                  <a:pt x="3987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37199" y="4756302"/>
            <a:ext cx="269240" cy="333375"/>
          </a:xfrm>
          <a:custGeom>
            <a:avLst/>
            <a:gdLst/>
            <a:ahLst/>
            <a:cxnLst/>
            <a:rect l="l" t="t" r="r" b="b"/>
            <a:pathLst>
              <a:path w="269240" h="333375">
                <a:moveTo>
                  <a:pt x="264033" y="0"/>
                </a:moveTo>
                <a:lnTo>
                  <a:pt x="4698" y="0"/>
                </a:lnTo>
                <a:lnTo>
                  <a:pt x="0" y="4826"/>
                </a:lnTo>
                <a:lnTo>
                  <a:pt x="0" y="328422"/>
                </a:lnTo>
                <a:lnTo>
                  <a:pt x="4698" y="333121"/>
                </a:lnTo>
                <a:lnTo>
                  <a:pt x="125856" y="333121"/>
                </a:lnTo>
                <a:lnTo>
                  <a:pt x="132461" y="323596"/>
                </a:lnTo>
                <a:lnTo>
                  <a:pt x="9525" y="323596"/>
                </a:lnTo>
                <a:lnTo>
                  <a:pt x="9525" y="9525"/>
                </a:lnTo>
                <a:lnTo>
                  <a:pt x="268859" y="9525"/>
                </a:lnTo>
                <a:lnTo>
                  <a:pt x="268859" y="4825"/>
                </a:lnTo>
                <a:lnTo>
                  <a:pt x="264033" y="0"/>
                </a:lnTo>
                <a:close/>
              </a:path>
              <a:path w="269240" h="333375">
                <a:moveTo>
                  <a:pt x="198754" y="323596"/>
                </a:moveTo>
                <a:lnTo>
                  <a:pt x="162306" y="323596"/>
                </a:lnTo>
                <a:lnTo>
                  <a:pt x="156463" y="333121"/>
                </a:lnTo>
                <a:lnTo>
                  <a:pt x="204470" y="333121"/>
                </a:lnTo>
                <a:lnTo>
                  <a:pt x="198754" y="323596"/>
                </a:lnTo>
                <a:close/>
              </a:path>
              <a:path w="269240" h="333375">
                <a:moveTo>
                  <a:pt x="268859" y="9525"/>
                </a:moveTo>
                <a:lnTo>
                  <a:pt x="259333" y="9525"/>
                </a:lnTo>
                <a:lnTo>
                  <a:pt x="259333" y="323596"/>
                </a:lnTo>
                <a:lnTo>
                  <a:pt x="228092" y="323596"/>
                </a:lnTo>
                <a:lnTo>
                  <a:pt x="234822" y="333121"/>
                </a:lnTo>
                <a:lnTo>
                  <a:pt x="264033" y="333121"/>
                </a:lnTo>
                <a:lnTo>
                  <a:pt x="268859" y="328422"/>
                </a:lnTo>
                <a:lnTo>
                  <a:pt x="268859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1443" y="4812722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397" y="0"/>
                </a:lnTo>
              </a:path>
            </a:pathLst>
          </a:custGeom>
          <a:ln w="953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0864" y="4964963"/>
            <a:ext cx="133223" cy="149352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944895" y="4891443"/>
            <a:ext cx="221627" cy="96304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941618" y="4848574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85" y="0"/>
                </a:lnTo>
              </a:path>
            </a:pathLst>
          </a:custGeom>
          <a:ln w="953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853391" y="4797120"/>
            <a:ext cx="358775" cy="276860"/>
          </a:xfrm>
          <a:custGeom>
            <a:avLst/>
            <a:gdLst/>
            <a:ahLst/>
            <a:cxnLst/>
            <a:rect l="l" t="t" r="r" b="b"/>
            <a:pathLst>
              <a:path w="358775" h="276860">
                <a:moveTo>
                  <a:pt x="354012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71602"/>
                </a:lnTo>
                <a:lnTo>
                  <a:pt x="4762" y="276364"/>
                </a:lnTo>
                <a:lnTo>
                  <a:pt x="354012" y="276364"/>
                </a:lnTo>
                <a:lnTo>
                  <a:pt x="358775" y="271602"/>
                </a:lnTo>
                <a:lnTo>
                  <a:pt x="358775" y="266839"/>
                </a:lnTo>
                <a:lnTo>
                  <a:pt x="9525" y="266839"/>
                </a:lnTo>
                <a:lnTo>
                  <a:pt x="9525" y="9524"/>
                </a:lnTo>
                <a:lnTo>
                  <a:pt x="358775" y="9524"/>
                </a:lnTo>
                <a:lnTo>
                  <a:pt x="358775" y="4762"/>
                </a:lnTo>
                <a:lnTo>
                  <a:pt x="354012" y="0"/>
                </a:lnTo>
                <a:close/>
              </a:path>
              <a:path w="358775" h="276860">
                <a:moveTo>
                  <a:pt x="358775" y="9524"/>
                </a:moveTo>
                <a:lnTo>
                  <a:pt x="349250" y="9524"/>
                </a:lnTo>
                <a:lnTo>
                  <a:pt x="349250" y="266839"/>
                </a:lnTo>
                <a:lnTo>
                  <a:pt x="358775" y="266839"/>
                </a:lnTo>
                <a:lnTo>
                  <a:pt x="358775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897841" y="479858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141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944895" y="4920018"/>
            <a:ext cx="223621" cy="97231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015890" y="4572889"/>
            <a:ext cx="328930" cy="200025"/>
          </a:xfrm>
          <a:custGeom>
            <a:avLst/>
            <a:gdLst/>
            <a:ahLst/>
            <a:cxnLst/>
            <a:rect l="l" t="t" r="r" b="b"/>
            <a:pathLst>
              <a:path w="328929" h="200025">
                <a:moveTo>
                  <a:pt x="319138" y="0"/>
                </a:moveTo>
                <a:lnTo>
                  <a:pt x="9359" y="0"/>
                </a:lnTo>
                <a:lnTo>
                  <a:pt x="0" y="9359"/>
                </a:lnTo>
                <a:lnTo>
                  <a:pt x="0" y="199821"/>
                </a:lnTo>
                <a:lnTo>
                  <a:pt x="18707" y="199821"/>
                </a:lnTo>
                <a:lnTo>
                  <a:pt x="18707" y="18707"/>
                </a:lnTo>
                <a:lnTo>
                  <a:pt x="328485" y="18707"/>
                </a:lnTo>
                <a:lnTo>
                  <a:pt x="328485" y="9359"/>
                </a:lnTo>
                <a:lnTo>
                  <a:pt x="319138" y="0"/>
                </a:lnTo>
                <a:close/>
              </a:path>
              <a:path w="328929" h="200025">
                <a:moveTo>
                  <a:pt x="328485" y="18707"/>
                </a:moveTo>
                <a:lnTo>
                  <a:pt x="309791" y="18707"/>
                </a:lnTo>
                <a:lnTo>
                  <a:pt x="309791" y="199821"/>
                </a:lnTo>
                <a:lnTo>
                  <a:pt x="328485" y="199821"/>
                </a:lnTo>
                <a:lnTo>
                  <a:pt x="328485" y="18707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059870" y="4325899"/>
            <a:ext cx="100330" cy="257175"/>
          </a:xfrm>
          <a:custGeom>
            <a:avLst/>
            <a:gdLst/>
            <a:ahLst/>
            <a:cxnLst/>
            <a:rect l="l" t="t" r="r" b="b"/>
            <a:pathLst>
              <a:path w="100329" h="257175">
                <a:moveTo>
                  <a:pt x="76314" y="0"/>
                </a:moveTo>
                <a:lnTo>
                  <a:pt x="23977" y="0"/>
                </a:lnTo>
                <a:lnTo>
                  <a:pt x="14643" y="8801"/>
                </a:lnTo>
                <a:lnTo>
                  <a:pt x="0" y="255790"/>
                </a:lnTo>
                <a:lnTo>
                  <a:pt x="18669" y="256882"/>
                </a:lnTo>
                <a:lnTo>
                  <a:pt x="32791" y="18694"/>
                </a:lnTo>
                <a:lnTo>
                  <a:pt x="86235" y="18694"/>
                </a:lnTo>
                <a:lnTo>
                  <a:pt x="85648" y="8801"/>
                </a:lnTo>
                <a:lnTo>
                  <a:pt x="76314" y="0"/>
                </a:lnTo>
                <a:close/>
              </a:path>
              <a:path w="100329" h="257175">
                <a:moveTo>
                  <a:pt x="86235" y="18694"/>
                </a:moveTo>
                <a:lnTo>
                  <a:pt x="67500" y="18694"/>
                </a:lnTo>
                <a:lnTo>
                  <a:pt x="81622" y="256882"/>
                </a:lnTo>
                <a:lnTo>
                  <a:pt x="100304" y="255790"/>
                </a:lnTo>
                <a:lnTo>
                  <a:pt x="86235" y="1869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214239" y="4255249"/>
            <a:ext cx="100330" cy="327025"/>
          </a:xfrm>
          <a:custGeom>
            <a:avLst/>
            <a:gdLst/>
            <a:ahLst/>
            <a:cxnLst/>
            <a:rect l="l" t="t" r="r" b="b"/>
            <a:pathLst>
              <a:path w="100329" h="327025">
                <a:moveTo>
                  <a:pt x="76187" y="0"/>
                </a:moveTo>
                <a:lnTo>
                  <a:pt x="23863" y="0"/>
                </a:lnTo>
                <a:lnTo>
                  <a:pt x="14528" y="8928"/>
                </a:lnTo>
                <a:lnTo>
                  <a:pt x="0" y="325767"/>
                </a:lnTo>
                <a:lnTo>
                  <a:pt x="18668" y="326618"/>
                </a:lnTo>
                <a:lnTo>
                  <a:pt x="32791" y="18694"/>
                </a:lnTo>
                <a:lnTo>
                  <a:pt x="85969" y="18694"/>
                </a:lnTo>
                <a:lnTo>
                  <a:pt x="85521" y="8928"/>
                </a:lnTo>
                <a:lnTo>
                  <a:pt x="76187" y="0"/>
                </a:lnTo>
                <a:close/>
              </a:path>
              <a:path w="100329" h="327025">
                <a:moveTo>
                  <a:pt x="85969" y="18694"/>
                </a:moveTo>
                <a:lnTo>
                  <a:pt x="67246" y="18694"/>
                </a:lnTo>
                <a:lnTo>
                  <a:pt x="81368" y="326618"/>
                </a:lnTo>
                <a:lnTo>
                  <a:pt x="100037" y="325767"/>
                </a:lnTo>
                <a:lnTo>
                  <a:pt x="85969" y="1869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73293" y="4380852"/>
            <a:ext cx="175895" cy="392430"/>
          </a:xfrm>
          <a:custGeom>
            <a:avLst/>
            <a:gdLst/>
            <a:ahLst/>
            <a:cxnLst/>
            <a:rect l="l" t="t" r="r" b="b"/>
            <a:pathLst>
              <a:path w="175895" h="392429">
                <a:moveTo>
                  <a:pt x="166344" y="0"/>
                </a:moveTo>
                <a:lnTo>
                  <a:pt x="9347" y="0"/>
                </a:lnTo>
                <a:lnTo>
                  <a:pt x="0" y="9347"/>
                </a:lnTo>
                <a:lnTo>
                  <a:pt x="0" y="391858"/>
                </a:lnTo>
                <a:lnTo>
                  <a:pt x="18694" y="391858"/>
                </a:lnTo>
                <a:lnTo>
                  <a:pt x="18694" y="18707"/>
                </a:lnTo>
                <a:lnTo>
                  <a:pt x="175691" y="18707"/>
                </a:lnTo>
                <a:lnTo>
                  <a:pt x="175691" y="9347"/>
                </a:lnTo>
                <a:lnTo>
                  <a:pt x="166344" y="0"/>
                </a:lnTo>
                <a:close/>
              </a:path>
              <a:path w="175895" h="392429">
                <a:moveTo>
                  <a:pt x="175691" y="18707"/>
                </a:moveTo>
                <a:lnTo>
                  <a:pt x="156997" y="18707"/>
                </a:lnTo>
                <a:lnTo>
                  <a:pt x="156997" y="391858"/>
                </a:lnTo>
                <a:lnTo>
                  <a:pt x="175691" y="391858"/>
                </a:lnTo>
                <a:lnTo>
                  <a:pt x="175691" y="18707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539638" y="4503292"/>
            <a:ext cx="97790" cy="269875"/>
          </a:xfrm>
          <a:custGeom>
            <a:avLst/>
            <a:gdLst/>
            <a:ahLst/>
            <a:cxnLst/>
            <a:rect l="l" t="t" r="r" b="b"/>
            <a:pathLst>
              <a:path w="97789" h="269875">
                <a:moveTo>
                  <a:pt x="87909" y="0"/>
                </a:moveTo>
                <a:lnTo>
                  <a:pt x="0" y="0"/>
                </a:lnTo>
                <a:lnTo>
                  <a:pt x="0" y="18707"/>
                </a:lnTo>
                <a:lnTo>
                  <a:pt x="78562" y="18707"/>
                </a:lnTo>
                <a:lnTo>
                  <a:pt x="78562" y="269417"/>
                </a:lnTo>
                <a:lnTo>
                  <a:pt x="97256" y="269417"/>
                </a:lnTo>
                <a:lnTo>
                  <a:pt x="97256" y="9359"/>
                </a:lnTo>
                <a:lnTo>
                  <a:pt x="87909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410974" y="4318050"/>
            <a:ext cx="106616" cy="72148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241429" y="417374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21" y="0"/>
                </a:moveTo>
                <a:lnTo>
                  <a:pt x="13946" y="1798"/>
                </a:lnTo>
                <a:lnTo>
                  <a:pt x="6691" y="6697"/>
                </a:lnTo>
                <a:lnTo>
                  <a:pt x="1796" y="13957"/>
                </a:lnTo>
                <a:lnTo>
                  <a:pt x="0" y="22834"/>
                </a:lnTo>
                <a:lnTo>
                  <a:pt x="1796" y="31702"/>
                </a:lnTo>
                <a:lnTo>
                  <a:pt x="6691" y="38954"/>
                </a:lnTo>
                <a:lnTo>
                  <a:pt x="13946" y="43847"/>
                </a:lnTo>
                <a:lnTo>
                  <a:pt x="22821" y="45643"/>
                </a:lnTo>
                <a:lnTo>
                  <a:pt x="31697" y="43847"/>
                </a:lnTo>
                <a:lnTo>
                  <a:pt x="38952" y="38954"/>
                </a:lnTo>
                <a:lnTo>
                  <a:pt x="43847" y="31702"/>
                </a:lnTo>
                <a:lnTo>
                  <a:pt x="44728" y="27355"/>
                </a:lnTo>
                <a:lnTo>
                  <a:pt x="18694" y="27355"/>
                </a:lnTo>
                <a:lnTo>
                  <a:pt x="18694" y="20548"/>
                </a:lnTo>
                <a:lnTo>
                  <a:pt x="20548" y="18707"/>
                </a:lnTo>
                <a:lnTo>
                  <a:pt x="44808" y="18707"/>
                </a:lnTo>
                <a:lnTo>
                  <a:pt x="43847" y="13957"/>
                </a:lnTo>
                <a:lnTo>
                  <a:pt x="38952" y="6697"/>
                </a:lnTo>
                <a:lnTo>
                  <a:pt x="31697" y="1798"/>
                </a:lnTo>
                <a:lnTo>
                  <a:pt x="22821" y="0"/>
                </a:lnTo>
                <a:close/>
              </a:path>
              <a:path w="45720" h="45720">
                <a:moveTo>
                  <a:pt x="44808" y="18707"/>
                </a:moveTo>
                <a:lnTo>
                  <a:pt x="25095" y="18707"/>
                </a:lnTo>
                <a:lnTo>
                  <a:pt x="26949" y="20548"/>
                </a:lnTo>
                <a:lnTo>
                  <a:pt x="26949" y="27355"/>
                </a:lnTo>
                <a:lnTo>
                  <a:pt x="44728" y="27355"/>
                </a:lnTo>
                <a:lnTo>
                  <a:pt x="45643" y="22834"/>
                </a:lnTo>
                <a:lnTo>
                  <a:pt x="44808" y="18707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25008" y="4124617"/>
            <a:ext cx="73393" cy="73393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075072" y="4624413"/>
            <a:ext cx="211124" cy="148297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442115" y="4076700"/>
            <a:ext cx="233984" cy="119037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700538"/>
            <a:ext cx="40805" cy="64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 txBox="1">
            <a:spLocks noGrp="1"/>
          </p:cNvSpPr>
          <p:nvPr>
            <p:ph type="title"/>
          </p:nvPr>
        </p:nvSpPr>
        <p:spPr>
          <a:xfrm>
            <a:off x="449858" y="1047953"/>
            <a:ext cx="6339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5" dirty="0">
                <a:solidFill>
                  <a:srgbClr val="381F19"/>
                </a:solidFill>
                <a:latin typeface="Arial"/>
                <a:cs typeface="Arial"/>
              </a:rPr>
              <a:t>ФИНАНСОВАЯ </a:t>
            </a:r>
            <a:r>
              <a:rPr sz="2400" b="1" spc="60" dirty="0">
                <a:solidFill>
                  <a:srgbClr val="381F19"/>
                </a:solidFill>
                <a:latin typeface="Arial"/>
                <a:cs typeface="Arial"/>
              </a:rPr>
              <a:t>ПОДДЕРЖКА</a:t>
            </a:r>
            <a:r>
              <a:rPr sz="2400" b="1" spc="105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381F19"/>
                </a:solidFill>
                <a:latin typeface="Arial"/>
                <a:cs typeface="Arial"/>
              </a:rPr>
              <a:t>ЭКСПОРТА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47625" y="2072551"/>
            <a:ext cx="66274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latin typeface="Arial"/>
                <a:cs typeface="Arial"/>
              </a:rPr>
              <a:t>КОНЦЕПЦИЯ </a:t>
            </a:r>
            <a:r>
              <a:rPr sz="1400" b="1" spc="35" dirty="0">
                <a:latin typeface="Arial"/>
                <a:cs typeface="Arial"/>
              </a:rPr>
              <a:t>ПОДДЕРЖКИ: </a:t>
            </a:r>
            <a:r>
              <a:rPr sz="1400" b="1" spc="30" dirty="0">
                <a:latin typeface="Arial"/>
                <a:cs typeface="Arial"/>
              </a:rPr>
              <a:t>СУБСИДИРОВАНИЕ </a:t>
            </a:r>
            <a:r>
              <a:rPr sz="1400" b="1" spc="35" dirty="0">
                <a:latin typeface="Arial"/>
                <a:cs typeface="Arial"/>
              </a:rPr>
              <a:t>ПРОЦЕНТНЫХ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СТАВОК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630403" y="3303282"/>
            <a:ext cx="2232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Льготное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456812" y="3054350"/>
            <a:ext cx="4540885" cy="749300"/>
          </a:xfrm>
          <a:custGeom>
            <a:avLst/>
            <a:gdLst/>
            <a:ahLst/>
            <a:cxnLst/>
            <a:rect l="l" t="t" r="r" b="b"/>
            <a:pathLst>
              <a:path w="4540885" h="749300">
                <a:moveTo>
                  <a:pt x="0" y="0"/>
                </a:moveTo>
                <a:lnTo>
                  <a:pt x="0" y="749300"/>
                </a:lnTo>
                <a:lnTo>
                  <a:pt x="4360443" y="749300"/>
                </a:lnTo>
                <a:lnTo>
                  <a:pt x="4540453" y="569302"/>
                </a:lnTo>
                <a:lnTo>
                  <a:pt x="45404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>
            <a:off x="810463" y="5027396"/>
            <a:ext cx="2464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Создание </a:t>
            </a:r>
            <a:r>
              <a:rPr sz="1400" spc="-5" dirty="0">
                <a:latin typeface="Arial"/>
                <a:cs typeface="Arial"/>
              </a:rPr>
              <a:t>новых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производств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810463" y="5240756"/>
            <a:ext cx="3460115" cy="15938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spc="-5" dirty="0">
                <a:latin typeface="Arial"/>
                <a:cs typeface="Arial"/>
              </a:rPr>
              <a:t>Постэкспортное финансирование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400" spc="-5" dirty="0">
                <a:latin typeface="Arial"/>
                <a:cs typeface="Arial"/>
              </a:rPr>
              <a:t>Поддержка </a:t>
            </a:r>
            <a:r>
              <a:rPr sz="1400" spc="-10" dirty="0">
                <a:latin typeface="Arial"/>
                <a:cs typeface="Arial"/>
              </a:rPr>
              <a:t>ориентированных </a:t>
            </a:r>
            <a:r>
              <a:rPr sz="1400" spc="-5" dirty="0">
                <a:latin typeface="Arial"/>
                <a:cs typeface="Arial"/>
              </a:rPr>
              <a:t>на экспорт  проектов, включая </a:t>
            </a:r>
            <a:r>
              <a:rPr sz="1400" spc="-10" dirty="0">
                <a:latin typeface="Arial"/>
                <a:cs typeface="Arial"/>
              </a:rPr>
              <a:t>кредиты </a:t>
            </a:r>
            <a:r>
              <a:rPr sz="1400" dirty="0">
                <a:latin typeface="Arial"/>
                <a:cs typeface="Arial"/>
              </a:rPr>
              <a:t>иностранным  </a:t>
            </a:r>
            <a:r>
              <a:rPr sz="1400" spc="-10" dirty="0">
                <a:latin typeface="Arial"/>
                <a:cs typeface="Arial"/>
              </a:rPr>
              <a:t>покупателям Российской продукции</a:t>
            </a:r>
            <a:endParaRPr sz="1400">
              <a:latin typeface="Arial"/>
              <a:cs typeface="Arial"/>
            </a:endParaRPr>
          </a:p>
          <a:p>
            <a:pPr marL="12700" marR="2365375">
              <a:lnSpc>
                <a:spcPct val="133700"/>
              </a:lnSpc>
            </a:pPr>
            <a:r>
              <a:rPr sz="1400" dirty="0">
                <a:latin typeface="Arial"/>
                <a:cs typeface="Arial"/>
              </a:rPr>
              <a:t>Аккр</a:t>
            </a:r>
            <a:r>
              <a:rPr sz="1400" spc="-3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дитивы  Факторинг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456812" y="4870450"/>
            <a:ext cx="4540885" cy="2133600"/>
          </a:xfrm>
          <a:custGeom>
            <a:avLst/>
            <a:gdLst/>
            <a:ahLst/>
            <a:cxnLst/>
            <a:rect l="l" t="t" r="r" b="b"/>
            <a:pathLst>
              <a:path w="4540885" h="2133600">
                <a:moveTo>
                  <a:pt x="0" y="0"/>
                </a:moveTo>
                <a:lnTo>
                  <a:pt x="0" y="1953602"/>
                </a:lnTo>
                <a:lnTo>
                  <a:pt x="179997" y="2133600"/>
                </a:lnTo>
                <a:lnTo>
                  <a:pt x="4540453" y="2133600"/>
                </a:lnTo>
                <a:lnTo>
                  <a:pt x="45404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5854915" y="3196551"/>
            <a:ext cx="2339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Продление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механизмов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«Росэксимбанка»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ВЭБ.РФ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5681268" y="3054350"/>
            <a:ext cx="4540885" cy="749300"/>
          </a:xfrm>
          <a:custGeom>
            <a:avLst/>
            <a:gdLst/>
            <a:ahLst/>
            <a:cxnLst/>
            <a:rect l="l" t="t" r="r" b="b"/>
            <a:pathLst>
              <a:path w="4540884" h="749300">
                <a:moveTo>
                  <a:pt x="0" y="0"/>
                </a:moveTo>
                <a:lnTo>
                  <a:pt x="0" y="569302"/>
                </a:lnTo>
                <a:lnTo>
                  <a:pt x="179997" y="749300"/>
                </a:lnTo>
                <a:lnTo>
                  <a:pt x="4540453" y="749300"/>
                </a:lnTo>
                <a:lnTo>
                  <a:pt x="45404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>
            <a:off x="6034875" y="5395855"/>
            <a:ext cx="3809365" cy="1144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0" dirty="0">
                <a:latin typeface="Arial"/>
                <a:cs typeface="Arial"/>
              </a:rPr>
              <a:t>Предоставление </a:t>
            </a:r>
            <a:r>
              <a:rPr sz="1400" dirty="0">
                <a:latin typeface="Arial"/>
                <a:cs typeface="Arial"/>
              </a:rPr>
              <a:t>промышленности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latin typeface="Arial"/>
                <a:cs typeface="Arial"/>
              </a:rPr>
              <a:t>льготных кредитов объемом </a:t>
            </a:r>
            <a:r>
              <a:rPr sz="3000" b="1" dirty="0">
                <a:latin typeface="Arial"/>
                <a:cs typeface="Arial"/>
              </a:rPr>
              <a:t>7</a:t>
            </a:r>
            <a:r>
              <a:rPr sz="3000" b="1" spc="-64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трлн </a:t>
            </a:r>
            <a:r>
              <a:rPr sz="1400" b="1" spc="-20" dirty="0">
                <a:latin typeface="Arial"/>
                <a:cs typeface="Arial"/>
              </a:rPr>
              <a:t>рублей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400" spc="-5" dirty="0">
                <a:latin typeface="Arial"/>
                <a:cs typeface="Arial"/>
              </a:rPr>
              <a:t>Снижение процентных </a:t>
            </a:r>
            <a:r>
              <a:rPr sz="1400" spc="-10" dirty="0">
                <a:latin typeface="Arial"/>
                <a:cs typeface="Arial"/>
              </a:rPr>
              <a:t>ставок </a:t>
            </a:r>
            <a:r>
              <a:rPr sz="1400" spc="-5" dirty="0">
                <a:latin typeface="Arial"/>
                <a:cs typeface="Arial"/>
              </a:rPr>
              <a:t>для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заемщиков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5681268" y="4870450"/>
            <a:ext cx="4540885" cy="2133600"/>
          </a:xfrm>
          <a:custGeom>
            <a:avLst/>
            <a:gdLst/>
            <a:ahLst/>
            <a:cxnLst/>
            <a:rect l="l" t="t" r="r" b="b"/>
            <a:pathLst>
              <a:path w="4540884" h="2133600">
                <a:moveTo>
                  <a:pt x="0" y="0"/>
                </a:moveTo>
                <a:lnTo>
                  <a:pt x="0" y="2133600"/>
                </a:lnTo>
                <a:lnTo>
                  <a:pt x="4360456" y="2133600"/>
                </a:lnTo>
                <a:lnTo>
                  <a:pt x="4540453" y="1953602"/>
                </a:lnTo>
                <a:lnTo>
                  <a:pt x="45404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0462" y="4267200"/>
            <a:ext cx="4553585" cy="609600"/>
          </a:xfrm>
          <a:custGeom>
            <a:avLst/>
            <a:gdLst/>
            <a:ahLst/>
            <a:cxnLst/>
            <a:rect l="l" t="t" r="r" b="b"/>
            <a:pathLst>
              <a:path w="4553585" h="609600">
                <a:moveTo>
                  <a:pt x="4373156" y="0"/>
                </a:moveTo>
                <a:lnTo>
                  <a:pt x="0" y="0"/>
                </a:lnTo>
                <a:lnTo>
                  <a:pt x="0" y="609600"/>
                </a:lnTo>
                <a:lnTo>
                  <a:pt x="4553153" y="609600"/>
                </a:lnTo>
                <a:lnTo>
                  <a:pt x="4553153" y="179997"/>
                </a:lnTo>
                <a:lnTo>
                  <a:pt x="4373156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1157762" y="4339552"/>
            <a:ext cx="2905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Направления использования  </a:t>
            </a:r>
            <a:r>
              <a:rPr sz="1400" b="1" spc="-5" dirty="0">
                <a:latin typeface="Arial"/>
                <a:cs typeface="Arial"/>
              </a:rPr>
              <a:t>(инструменты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финансирования)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3050616" y="3062541"/>
            <a:ext cx="1946910" cy="741680"/>
          </a:xfrm>
          <a:custGeom>
            <a:avLst/>
            <a:gdLst/>
            <a:ahLst/>
            <a:cxnLst/>
            <a:rect l="l" t="t" r="r" b="b"/>
            <a:pathLst>
              <a:path w="1946910" h="741679">
                <a:moveTo>
                  <a:pt x="1946656" y="0"/>
                </a:moveTo>
                <a:lnTo>
                  <a:pt x="0" y="0"/>
                </a:lnTo>
                <a:lnTo>
                  <a:pt x="0" y="741108"/>
                </a:lnTo>
                <a:lnTo>
                  <a:pt x="1766646" y="741108"/>
                </a:lnTo>
                <a:lnTo>
                  <a:pt x="1946656" y="561111"/>
                </a:lnTo>
                <a:lnTo>
                  <a:pt x="1946656" y="0"/>
                </a:lnTo>
                <a:close/>
              </a:path>
            </a:pathLst>
          </a:custGeom>
          <a:solidFill>
            <a:srgbClr val="FCF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3229279" y="3178086"/>
            <a:ext cx="1586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327</a:t>
            </a:r>
            <a:r>
              <a:rPr sz="3000" b="1" spc="-509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3050616" y="3062541"/>
            <a:ext cx="1946910" cy="741680"/>
          </a:xfrm>
          <a:custGeom>
            <a:avLst/>
            <a:gdLst/>
            <a:ahLst/>
            <a:cxnLst/>
            <a:rect l="l" t="t" r="r" b="b"/>
            <a:pathLst>
              <a:path w="1946910" h="741679">
                <a:moveTo>
                  <a:pt x="0" y="0"/>
                </a:moveTo>
                <a:lnTo>
                  <a:pt x="0" y="741108"/>
                </a:lnTo>
                <a:lnTo>
                  <a:pt x="1766646" y="741108"/>
                </a:lnTo>
                <a:lnTo>
                  <a:pt x="1946656" y="561111"/>
                </a:lnTo>
                <a:lnTo>
                  <a:pt x="194665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CF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0465" y="2438400"/>
            <a:ext cx="4553585" cy="622300"/>
          </a:xfrm>
          <a:custGeom>
            <a:avLst/>
            <a:gdLst/>
            <a:ahLst/>
            <a:cxnLst/>
            <a:rect l="l" t="t" r="r" b="b"/>
            <a:pathLst>
              <a:path w="4553585" h="622300">
                <a:moveTo>
                  <a:pt x="4553153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22300"/>
                </a:lnTo>
                <a:lnTo>
                  <a:pt x="4553153" y="622300"/>
                </a:lnTo>
                <a:lnTo>
                  <a:pt x="455315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1157762" y="2623782"/>
            <a:ext cx="3007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Меры и </a:t>
            </a:r>
            <a:r>
              <a:rPr sz="1400" b="1" spc="-10" dirty="0">
                <a:latin typeface="Arial"/>
                <a:cs typeface="Arial"/>
              </a:rPr>
              <a:t>объемы </a:t>
            </a:r>
            <a:r>
              <a:rPr sz="1400" b="1" spc="-5" dirty="0">
                <a:latin typeface="Arial"/>
                <a:cs typeface="Arial"/>
              </a:rPr>
              <a:t>поддержки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КППК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5674918" y="4267200"/>
            <a:ext cx="4553585" cy="609600"/>
          </a:xfrm>
          <a:custGeom>
            <a:avLst/>
            <a:gdLst/>
            <a:ahLst/>
            <a:cxnLst/>
            <a:rect l="l" t="t" r="r" b="b"/>
            <a:pathLst>
              <a:path w="4553584" h="609600">
                <a:moveTo>
                  <a:pt x="4553153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609600"/>
                </a:lnTo>
                <a:lnTo>
                  <a:pt x="4553153" y="609600"/>
                </a:lnTo>
                <a:lnTo>
                  <a:pt x="455315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6382207" y="4446231"/>
            <a:ext cx="2159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Ожидаемые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результаты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674918" y="2438400"/>
            <a:ext cx="4553585" cy="622300"/>
          </a:xfrm>
          <a:custGeom>
            <a:avLst/>
            <a:gdLst/>
            <a:ahLst/>
            <a:cxnLst/>
            <a:rect l="l" t="t" r="r" b="b"/>
            <a:pathLst>
              <a:path w="4553584" h="622300">
                <a:moveTo>
                  <a:pt x="4373143" y="0"/>
                </a:moveTo>
                <a:lnTo>
                  <a:pt x="0" y="0"/>
                </a:lnTo>
                <a:lnTo>
                  <a:pt x="0" y="622300"/>
                </a:lnTo>
                <a:lnTo>
                  <a:pt x="4553153" y="622300"/>
                </a:lnTo>
                <a:lnTo>
                  <a:pt x="4553153" y="179997"/>
                </a:lnTo>
                <a:lnTo>
                  <a:pt x="437314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6382207" y="2517101"/>
            <a:ext cx="3147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Иные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экспортно-ориентированные  </a:t>
            </a:r>
            <a:r>
              <a:rPr sz="1400" b="1" dirty="0">
                <a:latin typeface="Arial"/>
                <a:cs typeface="Arial"/>
              </a:rPr>
              <a:t>проекты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630000" y="509891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30000" y="5378412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30000" y="567060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30000" y="6382805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30000" y="6674405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4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845060" y="548640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845060" y="6379206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30000" y="4433823"/>
            <a:ext cx="358775" cy="276860"/>
          </a:xfrm>
          <a:custGeom>
            <a:avLst/>
            <a:gdLst/>
            <a:ahLst/>
            <a:cxnLst/>
            <a:rect l="l" t="t" r="r" b="b"/>
            <a:pathLst>
              <a:path w="358775" h="276860">
                <a:moveTo>
                  <a:pt x="354012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71602"/>
                </a:lnTo>
                <a:lnTo>
                  <a:pt x="4762" y="276364"/>
                </a:lnTo>
                <a:lnTo>
                  <a:pt x="354012" y="276364"/>
                </a:lnTo>
                <a:lnTo>
                  <a:pt x="358775" y="271602"/>
                </a:lnTo>
                <a:lnTo>
                  <a:pt x="358775" y="266839"/>
                </a:lnTo>
                <a:lnTo>
                  <a:pt x="9525" y="266839"/>
                </a:lnTo>
                <a:lnTo>
                  <a:pt x="9525" y="9524"/>
                </a:lnTo>
                <a:lnTo>
                  <a:pt x="358775" y="9524"/>
                </a:lnTo>
                <a:lnTo>
                  <a:pt x="358775" y="4762"/>
                </a:lnTo>
                <a:lnTo>
                  <a:pt x="354012" y="0"/>
                </a:lnTo>
                <a:close/>
              </a:path>
              <a:path w="358775" h="276860">
                <a:moveTo>
                  <a:pt x="358775" y="9524"/>
                </a:moveTo>
                <a:lnTo>
                  <a:pt x="349250" y="9524"/>
                </a:lnTo>
                <a:lnTo>
                  <a:pt x="349250" y="266839"/>
                </a:lnTo>
                <a:lnTo>
                  <a:pt x="358775" y="266839"/>
                </a:lnTo>
                <a:lnTo>
                  <a:pt x="358775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74452" y="4435284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141"/>
                </a:lnTo>
              </a:path>
            </a:pathLst>
          </a:custGeom>
          <a:ln w="953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00298" y="4491444"/>
            <a:ext cx="261705" cy="161137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949632" y="268008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949632" y="273977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949632" y="2788037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53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949632" y="2842831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398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105461" y="282632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6731" y="0"/>
                </a:moveTo>
                <a:lnTo>
                  <a:pt x="0" y="6730"/>
                </a:lnTo>
                <a:lnTo>
                  <a:pt x="9779" y="16509"/>
                </a:lnTo>
                <a:lnTo>
                  <a:pt x="0" y="26288"/>
                </a:lnTo>
                <a:lnTo>
                  <a:pt x="6731" y="33019"/>
                </a:lnTo>
                <a:lnTo>
                  <a:pt x="16510" y="23240"/>
                </a:lnTo>
                <a:lnTo>
                  <a:pt x="29972" y="23240"/>
                </a:lnTo>
                <a:lnTo>
                  <a:pt x="23241" y="16509"/>
                </a:lnTo>
                <a:lnTo>
                  <a:pt x="29972" y="9778"/>
                </a:lnTo>
                <a:lnTo>
                  <a:pt x="16510" y="9778"/>
                </a:lnTo>
                <a:lnTo>
                  <a:pt x="6731" y="0"/>
                </a:lnTo>
                <a:close/>
              </a:path>
              <a:path w="33020" h="33019">
                <a:moveTo>
                  <a:pt x="29972" y="23240"/>
                </a:moveTo>
                <a:lnTo>
                  <a:pt x="16510" y="23240"/>
                </a:lnTo>
                <a:lnTo>
                  <a:pt x="26289" y="33019"/>
                </a:lnTo>
                <a:lnTo>
                  <a:pt x="33020" y="26288"/>
                </a:lnTo>
                <a:lnTo>
                  <a:pt x="29972" y="23240"/>
                </a:lnTo>
                <a:close/>
              </a:path>
              <a:path w="33020" h="33019">
                <a:moveTo>
                  <a:pt x="26289" y="0"/>
                </a:moveTo>
                <a:lnTo>
                  <a:pt x="16510" y="9778"/>
                </a:lnTo>
                <a:lnTo>
                  <a:pt x="29972" y="9778"/>
                </a:lnTo>
                <a:lnTo>
                  <a:pt x="33020" y="6730"/>
                </a:lnTo>
                <a:lnTo>
                  <a:pt x="26289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101143" y="2760535"/>
            <a:ext cx="47625" cy="37465"/>
          </a:xfrm>
          <a:custGeom>
            <a:avLst/>
            <a:gdLst/>
            <a:ahLst/>
            <a:cxnLst/>
            <a:rect l="l" t="t" r="r" b="b"/>
            <a:pathLst>
              <a:path w="47625" h="37464">
                <a:moveTo>
                  <a:pt x="6984" y="13970"/>
                </a:moveTo>
                <a:lnTo>
                  <a:pt x="0" y="20447"/>
                </a:lnTo>
                <a:lnTo>
                  <a:pt x="14604" y="36195"/>
                </a:lnTo>
                <a:lnTo>
                  <a:pt x="16382" y="37465"/>
                </a:lnTo>
                <a:lnTo>
                  <a:pt x="21970" y="36195"/>
                </a:lnTo>
                <a:lnTo>
                  <a:pt x="30608" y="25908"/>
                </a:lnTo>
                <a:lnTo>
                  <a:pt x="18033" y="25908"/>
                </a:lnTo>
                <a:lnTo>
                  <a:pt x="6984" y="13970"/>
                </a:lnTo>
                <a:close/>
              </a:path>
              <a:path w="47625" h="37464">
                <a:moveTo>
                  <a:pt x="39877" y="0"/>
                </a:moveTo>
                <a:lnTo>
                  <a:pt x="18033" y="25908"/>
                </a:lnTo>
                <a:lnTo>
                  <a:pt x="30608" y="25908"/>
                </a:lnTo>
                <a:lnTo>
                  <a:pt x="47243" y="6096"/>
                </a:lnTo>
                <a:lnTo>
                  <a:pt x="39877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101143" y="2713037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6985" y="14097"/>
                </a:moveTo>
                <a:lnTo>
                  <a:pt x="0" y="20574"/>
                </a:lnTo>
                <a:lnTo>
                  <a:pt x="14604" y="36322"/>
                </a:lnTo>
                <a:lnTo>
                  <a:pt x="16383" y="37592"/>
                </a:lnTo>
                <a:lnTo>
                  <a:pt x="21971" y="36195"/>
                </a:lnTo>
                <a:lnTo>
                  <a:pt x="30538" y="26035"/>
                </a:lnTo>
                <a:lnTo>
                  <a:pt x="18034" y="26035"/>
                </a:lnTo>
                <a:lnTo>
                  <a:pt x="6985" y="14097"/>
                </a:lnTo>
                <a:close/>
              </a:path>
              <a:path w="47625" h="38100">
                <a:moveTo>
                  <a:pt x="39878" y="0"/>
                </a:moveTo>
                <a:lnTo>
                  <a:pt x="18034" y="26035"/>
                </a:lnTo>
                <a:lnTo>
                  <a:pt x="30538" y="26035"/>
                </a:lnTo>
                <a:lnTo>
                  <a:pt x="47244" y="6223"/>
                </a:lnTo>
                <a:lnTo>
                  <a:pt x="3987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910135" y="2600769"/>
            <a:ext cx="259715" cy="323850"/>
          </a:xfrm>
          <a:custGeom>
            <a:avLst/>
            <a:gdLst/>
            <a:ahLst/>
            <a:cxnLst/>
            <a:rect l="l" t="t" r="r" b="b"/>
            <a:pathLst>
              <a:path w="259714" h="323850">
                <a:moveTo>
                  <a:pt x="75438" y="0"/>
                </a:moveTo>
                <a:lnTo>
                  <a:pt x="0" y="0"/>
                </a:lnTo>
                <a:lnTo>
                  <a:pt x="0" y="323596"/>
                </a:lnTo>
                <a:lnTo>
                  <a:pt x="259334" y="323596"/>
                </a:lnTo>
                <a:lnTo>
                  <a:pt x="259334" y="318770"/>
                </a:lnTo>
                <a:lnTo>
                  <a:pt x="4826" y="318770"/>
                </a:lnTo>
                <a:lnTo>
                  <a:pt x="4826" y="4699"/>
                </a:lnTo>
                <a:lnTo>
                  <a:pt x="75438" y="4698"/>
                </a:lnTo>
                <a:lnTo>
                  <a:pt x="75438" y="0"/>
                </a:lnTo>
                <a:close/>
              </a:path>
              <a:path w="259714" h="323850">
                <a:moveTo>
                  <a:pt x="259334" y="4699"/>
                </a:moveTo>
                <a:lnTo>
                  <a:pt x="254635" y="4699"/>
                </a:lnTo>
                <a:lnTo>
                  <a:pt x="254635" y="318770"/>
                </a:lnTo>
                <a:lnTo>
                  <a:pt x="259334" y="318770"/>
                </a:lnTo>
                <a:lnTo>
                  <a:pt x="259334" y="4699"/>
                </a:lnTo>
                <a:close/>
              </a:path>
              <a:path w="259714" h="323850">
                <a:moveTo>
                  <a:pt x="75438" y="4698"/>
                </a:moveTo>
                <a:lnTo>
                  <a:pt x="65913" y="4699"/>
                </a:lnTo>
                <a:lnTo>
                  <a:pt x="65913" y="19050"/>
                </a:lnTo>
                <a:lnTo>
                  <a:pt x="70739" y="23876"/>
                </a:lnTo>
                <a:lnTo>
                  <a:pt x="188722" y="23876"/>
                </a:lnTo>
                <a:lnTo>
                  <a:pt x="193548" y="19050"/>
                </a:lnTo>
                <a:lnTo>
                  <a:pt x="193548" y="14350"/>
                </a:lnTo>
                <a:lnTo>
                  <a:pt x="75438" y="14350"/>
                </a:lnTo>
                <a:lnTo>
                  <a:pt x="75438" y="4698"/>
                </a:lnTo>
                <a:close/>
              </a:path>
              <a:path w="259714" h="323850">
                <a:moveTo>
                  <a:pt x="259334" y="0"/>
                </a:moveTo>
                <a:lnTo>
                  <a:pt x="184023" y="0"/>
                </a:lnTo>
                <a:lnTo>
                  <a:pt x="184023" y="14350"/>
                </a:lnTo>
                <a:lnTo>
                  <a:pt x="193548" y="14350"/>
                </a:lnTo>
                <a:lnTo>
                  <a:pt x="193548" y="4699"/>
                </a:lnTo>
                <a:lnTo>
                  <a:pt x="259334" y="4699"/>
                </a:lnTo>
                <a:lnTo>
                  <a:pt x="25933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905436" y="2595943"/>
            <a:ext cx="269240" cy="333375"/>
          </a:xfrm>
          <a:custGeom>
            <a:avLst/>
            <a:gdLst/>
            <a:ahLst/>
            <a:cxnLst/>
            <a:rect l="l" t="t" r="r" b="b"/>
            <a:pathLst>
              <a:path w="269239" h="333375">
                <a:moveTo>
                  <a:pt x="80137" y="0"/>
                </a:moveTo>
                <a:lnTo>
                  <a:pt x="4699" y="0"/>
                </a:lnTo>
                <a:lnTo>
                  <a:pt x="0" y="4826"/>
                </a:lnTo>
                <a:lnTo>
                  <a:pt x="0" y="328422"/>
                </a:lnTo>
                <a:lnTo>
                  <a:pt x="4699" y="333121"/>
                </a:lnTo>
                <a:lnTo>
                  <a:pt x="264033" y="333121"/>
                </a:lnTo>
                <a:lnTo>
                  <a:pt x="268859" y="328422"/>
                </a:lnTo>
                <a:lnTo>
                  <a:pt x="268859" y="323596"/>
                </a:lnTo>
                <a:lnTo>
                  <a:pt x="9525" y="323596"/>
                </a:lnTo>
                <a:lnTo>
                  <a:pt x="9525" y="9525"/>
                </a:lnTo>
                <a:lnTo>
                  <a:pt x="80137" y="9525"/>
                </a:lnTo>
                <a:lnTo>
                  <a:pt x="80137" y="0"/>
                </a:lnTo>
                <a:close/>
              </a:path>
              <a:path w="269239" h="333375">
                <a:moveTo>
                  <a:pt x="264033" y="0"/>
                </a:moveTo>
                <a:lnTo>
                  <a:pt x="188722" y="0"/>
                </a:lnTo>
                <a:lnTo>
                  <a:pt x="188722" y="9525"/>
                </a:lnTo>
                <a:lnTo>
                  <a:pt x="259334" y="9525"/>
                </a:lnTo>
                <a:lnTo>
                  <a:pt x="259334" y="323596"/>
                </a:lnTo>
                <a:lnTo>
                  <a:pt x="268859" y="323596"/>
                </a:lnTo>
                <a:lnTo>
                  <a:pt x="268859" y="4825"/>
                </a:lnTo>
                <a:lnTo>
                  <a:pt x="264033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949632" y="268008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949632" y="273977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949632" y="2788037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53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949632" y="2842831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25" y="0"/>
                </a:lnTo>
              </a:path>
            </a:pathLst>
          </a:custGeom>
          <a:ln w="9398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101143" y="2760535"/>
            <a:ext cx="47625" cy="37465"/>
          </a:xfrm>
          <a:custGeom>
            <a:avLst/>
            <a:gdLst/>
            <a:ahLst/>
            <a:cxnLst/>
            <a:rect l="l" t="t" r="r" b="b"/>
            <a:pathLst>
              <a:path w="47625" h="37464">
                <a:moveTo>
                  <a:pt x="6985" y="13970"/>
                </a:moveTo>
                <a:lnTo>
                  <a:pt x="0" y="20447"/>
                </a:lnTo>
                <a:lnTo>
                  <a:pt x="14605" y="36195"/>
                </a:lnTo>
                <a:lnTo>
                  <a:pt x="16383" y="37465"/>
                </a:lnTo>
                <a:lnTo>
                  <a:pt x="21971" y="36195"/>
                </a:lnTo>
                <a:lnTo>
                  <a:pt x="30608" y="25908"/>
                </a:lnTo>
                <a:lnTo>
                  <a:pt x="18034" y="25908"/>
                </a:lnTo>
                <a:lnTo>
                  <a:pt x="6985" y="13970"/>
                </a:lnTo>
                <a:close/>
              </a:path>
              <a:path w="47625" h="37464">
                <a:moveTo>
                  <a:pt x="39878" y="0"/>
                </a:moveTo>
                <a:lnTo>
                  <a:pt x="18034" y="25908"/>
                </a:lnTo>
                <a:lnTo>
                  <a:pt x="30608" y="25908"/>
                </a:lnTo>
                <a:lnTo>
                  <a:pt x="47244" y="6096"/>
                </a:lnTo>
                <a:lnTo>
                  <a:pt x="3987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01143" y="2713037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6985" y="14097"/>
                </a:moveTo>
                <a:lnTo>
                  <a:pt x="0" y="20574"/>
                </a:lnTo>
                <a:lnTo>
                  <a:pt x="14605" y="36322"/>
                </a:lnTo>
                <a:lnTo>
                  <a:pt x="16383" y="37592"/>
                </a:lnTo>
                <a:lnTo>
                  <a:pt x="21971" y="36195"/>
                </a:lnTo>
                <a:lnTo>
                  <a:pt x="30538" y="26035"/>
                </a:lnTo>
                <a:lnTo>
                  <a:pt x="18034" y="26035"/>
                </a:lnTo>
                <a:lnTo>
                  <a:pt x="6985" y="14097"/>
                </a:lnTo>
                <a:close/>
              </a:path>
              <a:path w="47625" h="38100">
                <a:moveTo>
                  <a:pt x="39878" y="0"/>
                </a:moveTo>
                <a:lnTo>
                  <a:pt x="18034" y="26035"/>
                </a:lnTo>
                <a:lnTo>
                  <a:pt x="30538" y="26035"/>
                </a:lnTo>
                <a:lnTo>
                  <a:pt x="47244" y="6223"/>
                </a:lnTo>
                <a:lnTo>
                  <a:pt x="3987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05461" y="282632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6731" y="0"/>
                </a:moveTo>
                <a:lnTo>
                  <a:pt x="0" y="6730"/>
                </a:lnTo>
                <a:lnTo>
                  <a:pt x="26289" y="33019"/>
                </a:lnTo>
                <a:lnTo>
                  <a:pt x="33020" y="26288"/>
                </a:lnTo>
                <a:lnTo>
                  <a:pt x="6731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105461" y="282632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26289" y="0"/>
                </a:moveTo>
                <a:lnTo>
                  <a:pt x="0" y="26288"/>
                </a:lnTo>
                <a:lnTo>
                  <a:pt x="6731" y="33019"/>
                </a:lnTo>
                <a:lnTo>
                  <a:pt x="33020" y="6730"/>
                </a:lnTo>
                <a:lnTo>
                  <a:pt x="26289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980874" y="261716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83" y="0"/>
                </a:lnTo>
              </a:path>
            </a:pathLst>
          </a:custGeom>
          <a:ln w="5080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980874" y="2579065"/>
            <a:ext cx="5080" cy="35560"/>
          </a:xfrm>
          <a:custGeom>
            <a:avLst/>
            <a:gdLst/>
            <a:ahLst/>
            <a:cxnLst/>
            <a:rect l="l" t="t" r="r" b="b"/>
            <a:pathLst>
              <a:path w="5079" h="35560">
                <a:moveTo>
                  <a:pt x="0" y="35560"/>
                </a:moveTo>
                <a:lnTo>
                  <a:pt x="4699" y="35560"/>
                </a:lnTo>
                <a:lnTo>
                  <a:pt x="4699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980874" y="2577160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83" y="0"/>
                </a:lnTo>
              </a:path>
            </a:pathLst>
          </a:custGeom>
          <a:ln w="3809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094158" y="2579560"/>
            <a:ext cx="5080" cy="35560"/>
          </a:xfrm>
          <a:custGeom>
            <a:avLst/>
            <a:gdLst/>
            <a:ahLst/>
            <a:cxnLst/>
            <a:rect l="l" t="t" r="r" b="b"/>
            <a:pathLst>
              <a:path w="5079" h="35560">
                <a:moveTo>
                  <a:pt x="4699" y="0"/>
                </a:moveTo>
                <a:lnTo>
                  <a:pt x="0" y="0"/>
                </a:lnTo>
                <a:lnTo>
                  <a:pt x="0" y="35560"/>
                </a:lnTo>
                <a:lnTo>
                  <a:pt x="4699" y="35560"/>
                </a:lnTo>
                <a:lnTo>
                  <a:pt x="4699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976048" y="2570035"/>
            <a:ext cx="127635" cy="54610"/>
          </a:xfrm>
          <a:custGeom>
            <a:avLst/>
            <a:gdLst/>
            <a:ahLst/>
            <a:cxnLst/>
            <a:rect l="l" t="t" r="r" b="b"/>
            <a:pathLst>
              <a:path w="127635" h="54610">
                <a:moveTo>
                  <a:pt x="122809" y="0"/>
                </a:moveTo>
                <a:lnTo>
                  <a:pt x="4826" y="0"/>
                </a:lnTo>
                <a:lnTo>
                  <a:pt x="0" y="4826"/>
                </a:lnTo>
                <a:lnTo>
                  <a:pt x="0" y="49784"/>
                </a:lnTo>
                <a:lnTo>
                  <a:pt x="4826" y="54610"/>
                </a:lnTo>
                <a:lnTo>
                  <a:pt x="122809" y="54610"/>
                </a:lnTo>
                <a:lnTo>
                  <a:pt x="127635" y="49784"/>
                </a:lnTo>
                <a:lnTo>
                  <a:pt x="127635" y="45085"/>
                </a:lnTo>
                <a:lnTo>
                  <a:pt x="9525" y="45085"/>
                </a:lnTo>
                <a:lnTo>
                  <a:pt x="9525" y="9525"/>
                </a:lnTo>
                <a:lnTo>
                  <a:pt x="127635" y="9524"/>
                </a:lnTo>
                <a:lnTo>
                  <a:pt x="127635" y="4825"/>
                </a:lnTo>
                <a:lnTo>
                  <a:pt x="122809" y="0"/>
                </a:lnTo>
                <a:close/>
              </a:path>
              <a:path w="127635" h="54610">
                <a:moveTo>
                  <a:pt x="127635" y="9524"/>
                </a:moveTo>
                <a:lnTo>
                  <a:pt x="118110" y="9525"/>
                </a:lnTo>
                <a:lnTo>
                  <a:pt x="118110" y="45085"/>
                </a:lnTo>
                <a:lnTo>
                  <a:pt x="127635" y="45085"/>
                </a:lnTo>
                <a:lnTo>
                  <a:pt x="127635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886399" y="4392879"/>
            <a:ext cx="289318" cy="357987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184863" y="3915524"/>
            <a:ext cx="406400" cy="184785"/>
          </a:xfrm>
          <a:custGeom>
            <a:avLst/>
            <a:gdLst/>
            <a:ahLst/>
            <a:cxnLst/>
            <a:rect l="l" t="t" r="r" b="b"/>
            <a:pathLst>
              <a:path w="406400" h="184785">
                <a:moveTo>
                  <a:pt x="106819" y="78092"/>
                </a:moveTo>
                <a:lnTo>
                  <a:pt x="92875" y="78803"/>
                </a:lnTo>
                <a:lnTo>
                  <a:pt x="36131" y="166027"/>
                </a:lnTo>
                <a:lnTo>
                  <a:pt x="0" y="166027"/>
                </a:lnTo>
                <a:lnTo>
                  <a:pt x="0" y="184251"/>
                </a:lnTo>
                <a:lnTo>
                  <a:pt x="40754" y="184251"/>
                </a:lnTo>
                <a:lnTo>
                  <a:pt x="47980" y="180251"/>
                </a:lnTo>
                <a:lnTo>
                  <a:pt x="100812" y="99047"/>
                </a:lnTo>
                <a:lnTo>
                  <a:pt x="123539" y="99047"/>
                </a:lnTo>
                <a:lnTo>
                  <a:pt x="106819" y="78092"/>
                </a:lnTo>
                <a:close/>
              </a:path>
              <a:path w="406400" h="184785">
                <a:moveTo>
                  <a:pt x="123539" y="99047"/>
                </a:moveTo>
                <a:lnTo>
                  <a:pt x="100812" y="99047"/>
                </a:lnTo>
                <a:lnTo>
                  <a:pt x="124599" y="128828"/>
                </a:lnTo>
                <a:lnTo>
                  <a:pt x="138442" y="128269"/>
                </a:lnTo>
                <a:lnTo>
                  <a:pt x="152126" y="108064"/>
                </a:lnTo>
                <a:lnTo>
                  <a:pt x="130733" y="108064"/>
                </a:lnTo>
                <a:lnTo>
                  <a:pt x="123539" y="99047"/>
                </a:lnTo>
                <a:close/>
              </a:path>
              <a:path w="406400" h="184785">
                <a:moveTo>
                  <a:pt x="406374" y="0"/>
                </a:moveTo>
                <a:lnTo>
                  <a:pt x="208445" y="0"/>
                </a:lnTo>
                <a:lnTo>
                  <a:pt x="201295" y="3860"/>
                </a:lnTo>
                <a:lnTo>
                  <a:pt x="130733" y="108064"/>
                </a:lnTo>
                <a:lnTo>
                  <a:pt x="152126" y="108064"/>
                </a:lnTo>
                <a:lnTo>
                  <a:pt x="212966" y="18224"/>
                </a:lnTo>
                <a:lnTo>
                  <a:pt x="406374" y="18224"/>
                </a:lnTo>
                <a:lnTo>
                  <a:pt x="40637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178869" y="3833514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001" y="0"/>
                </a:lnTo>
              </a:path>
            </a:pathLst>
          </a:custGeom>
          <a:ln w="18224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017096" y="3735057"/>
            <a:ext cx="657860" cy="528955"/>
          </a:xfrm>
          <a:custGeom>
            <a:avLst/>
            <a:gdLst/>
            <a:ahLst/>
            <a:cxnLst/>
            <a:rect l="l" t="t" r="r" b="b"/>
            <a:pathLst>
              <a:path w="657860" h="528954">
                <a:moveTo>
                  <a:pt x="649084" y="0"/>
                </a:moveTo>
                <a:lnTo>
                  <a:pt x="8724" y="0"/>
                </a:lnTo>
                <a:lnTo>
                  <a:pt x="0" y="9118"/>
                </a:lnTo>
                <a:lnTo>
                  <a:pt x="0" y="519633"/>
                </a:lnTo>
                <a:lnTo>
                  <a:pt x="8724" y="528739"/>
                </a:lnTo>
                <a:lnTo>
                  <a:pt x="369773" y="528739"/>
                </a:lnTo>
                <a:lnTo>
                  <a:pt x="369773" y="510514"/>
                </a:lnTo>
                <a:lnTo>
                  <a:pt x="17462" y="510514"/>
                </a:lnTo>
                <a:lnTo>
                  <a:pt x="17462" y="18224"/>
                </a:lnTo>
                <a:lnTo>
                  <a:pt x="657821" y="18224"/>
                </a:lnTo>
                <a:lnTo>
                  <a:pt x="657821" y="9118"/>
                </a:lnTo>
                <a:lnTo>
                  <a:pt x="649084" y="0"/>
                </a:lnTo>
                <a:close/>
              </a:path>
              <a:path w="657860" h="528954">
                <a:moveTo>
                  <a:pt x="657821" y="18224"/>
                </a:moveTo>
                <a:lnTo>
                  <a:pt x="640359" y="18224"/>
                </a:lnTo>
                <a:lnTo>
                  <a:pt x="640359" y="519633"/>
                </a:lnTo>
                <a:lnTo>
                  <a:pt x="657821" y="519633"/>
                </a:lnTo>
                <a:lnTo>
                  <a:pt x="657821" y="182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098586" y="3737838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851"/>
                </a:lnTo>
              </a:path>
            </a:pathLst>
          </a:custGeom>
          <a:ln w="17462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184863" y="3970185"/>
            <a:ext cx="406400" cy="186055"/>
          </a:xfrm>
          <a:custGeom>
            <a:avLst/>
            <a:gdLst/>
            <a:ahLst/>
            <a:cxnLst/>
            <a:rect l="l" t="t" r="r" b="b"/>
            <a:pathLst>
              <a:path w="406400" h="186054">
                <a:moveTo>
                  <a:pt x="406374" y="0"/>
                </a:moveTo>
                <a:lnTo>
                  <a:pt x="238277" y="0"/>
                </a:lnTo>
                <a:lnTo>
                  <a:pt x="229539" y="9118"/>
                </a:lnTo>
                <a:lnTo>
                  <a:pt x="229539" y="111353"/>
                </a:lnTo>
                <a:lnTo>
                  <a:pt x="148767" y="111353"/>
                </a:lnTo>
                <a:lnTo>
                  <a:pt x="141693" y="115125"/>
                </a:lnTo>
                <a:lnTo>
                  <a:pt x="105016" y="167805"/>
                </a:lnTo>
                <a:lnTo>
                  <a:pt x="0" y="167805"/>
                </a:lnTo>
                <a:lnTo>
                  <a:pt x="0" y="186029"/>
                </a:lnTo>
                <a:lnTo>
                  <a:pt x="109474" y="186029"/>
                </a:lnTo>
                <a:lnTo>
                  <a:pt x="116547" y="182270"/>
                </a:lnTo>
                <a:lnTo>
                  <a:pt x="153225" y="129578"/>
                </a:lnTo>
                <a:lnTo>
                  <a:pt x="238277" y="129578"/>
                </a:lnTo>
                <a:lnTo>
                  <a:pt x="247002" y="120472"/>
                </a:lnTo>
                <a:lnTo>
                  <a:pt x="247002" y="18224"/>
                </a:lnTo>
                <a:lnTo>
                  <a:pt x="406374" y="18224"/>
                </a:lnTo>
                <a:lnTo>
                  <a:pt x="40637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431332" y="4162958"/>
            <a:ext cx="202565" cy="76200"/>
          </a:xfrm>
          <a:custGeom>
            <a:avLst/>
            <a:gdLst/>
            <a:ahLst/>
            <a:cxnLst/>
            <a:rect l="l" t="t" r="r" b="b"/>
            <a:pathLst>
              <a:path w="202564" h="76200">
                <a:moveTo>
                  <a:pt x="101142" y="0"/>
                </a:moveTo>
                <a:lnTo>
                  <a:pt x="64792" y="2263"/>
                </a:lnTo>
                <a:lnTo>
                  <a:pt x="32307" y="9199"/>
                </a:lnTo>
                <a:lnTo>
                  <a:pt x="8954" y="21029"/>
                </a:lnTo>
                <a:lnTo>
                  <a:pt x="0" y="37972"/>
                </a:lnTo>
                <a:lnTo>
                  <a:pt x="8954" y="54909"/>
                </a:lnTo>
                <a:lnTo>
                  <a:pt x="32307" y="66735"/>
                </a:lnTo>
                <a:lnTo>
                  <a:pt x="64792" y="73670"/>
                </a:lnTo>
                <a:lnTo>
                  <a:pt x="101142" y="75933"/>
                </a:lnTo>
                <a:lnTo>
                  <a:pt x="137493" y="73670"/>
                </a:lnTo>
                <a:lnTo>
                  <a:pt x="169978" y="66735"/>
                </a:lnTo>
                <a:lnTo>
                  <a:pt x="187802" y="57708"/>
                </a:lnTo>
                <a:lnTo>
                  <a:pt x="101142" y="57708"/>
                </a:lnTo>
                <a:lnTo>
                  <a:pt x="65868" y="55450"/>
                </a:lnTo>
                <a:lnTo>
                  <a:pt x="39824" y="50045"/>
                </a:lnTo>
                <a:lnTo>
                  <a:pt x="23518" y="43548"/>
                </a:lnTo>
                <a:lnTo>
                  <a:pt x="17462" y="38011"/>
                </a:lnTo>
                <a:lnTo>
                  <a:pt x="23518" y="32422"/>
                </a:lnTo>
                <a:lnTo>
                  <a:pt x="39824" y="25898"/>
                </a:lnTo>
                <a:lnTo>
                  <a:pt x="65868" y="20483"/>
                </a:lnTo>
                <a:lnTo>
                  <a:pt x="101142" y="18224"/>
                </a:lnTo>
                <a:lnTo>
                  <a:pt x="187794" y="18224"/>
                </a:lnTo>
                <a:lnTo>
                  <a:pt x="169978" y="9199"/>
                </a:lnTo>
                <a:lnTo>
                  <a:pt x="137493" y="2263"/>
                </a:lnTo>
                <a:lnTo>
                  <a:pt x="101142" y="0"/>
                </a:lnTo>
                <a:close/>
              </a:path>
              <a:path w="202564" h="76200">
                <a:moveTo>
                  <a:pt x="187794" y="18224"/>
                </a:moveTo>
                <a:lnTo>
                  <a:pt x="101142" y="18224"/>
                </a:lnTo>
                <a:lnTo>
                  <a:pt x="136390" y="20483"/>
                </a:lnTo>
                <a:lnTo>
                  <a:pt x="162435" y="25898"/>
                </a:lnTo>
                <a:lnTo>
                  <a:pt x="178702" y="32385"/>
                </a:lnTo>
                <a:lnTo>
                  <a:pt x="184823" y="37972"/>
                </a:lnTo>
                <a:lnTo>
                  <a:pt x="178702" y="43558"/>
                </a:lnTo>
                <a:lnTo>
                  <a:pt x="162375" y="50064"/>
                </a:lnTo>
                <a:lnTo>
                  <a:pt x="136352" y="55459"/>
                </a:lnTo>
                <a:lnTo>
                  <a:pt x="101142" y="57708"/>
                </a:lnTo>
                <a:lnTo>
                  <a:pt x="187802" y="57708"/>
                </a:lnTo>
                <a:lnTo>
                  <a:pt x="193331" y="54909"/>
                </a:lnTo>
                <a:lnTo>
                  <a:pt x="202285" y="37972"/>
                </a:lnTo>
                <a:lnTo>
                  <a:pt x="193331" y="21029"/>
                </a:lnTo>
                <a:lnTo>
                  <a:pt x="187794" y="182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431332" y="4245762"/>
            <a:ext cx="202565" cy="38100"/>
          </a:xfrm>
          <a:custGeom>
            <a:avLst/>
            <a:gdLst/>
            <a:ahLst/>
            <a:cxnLst/>
            <a:rect l="l" t="t" r="r" b="b"/>
            <a:pathLst>
              <a:path w="202564" h="38100">
                <a:moveTo>
                  <a:pt x="17462" y="38"/>
                </a:moveTo>
                <a:lnTo>
                  <a:pt x="0" y="38"/>
                </a:lnTo>
                <a:lnTo>
                  <a:pt x="8954" y="16974"/>
                </a:lnTo>
                <a:lnTo>
                  <a:pt x="32307" y="28800"/>
                </a:lnTo>
                <a:lnTo>
                  <a:pt x="64792" y="35735"/>
                </a:lnTo>
                <a:lnTo>
                  <a:pt x="101142" y="37998"/>
                </a:lnTo>
                <a:lnTo>
                  <a:pt x="137493" y="35735"/>
                </a:lnTo>
                <a:lnTo>
                  <a:pt x="169978" y="28800"/>
                </a:lnTo>
                <a:lnTo>
                  <a:pt x="187802" y="19773"/>
                </a:lnTo>
                <a:lnTo>
                  <a:pt x="101142" y="19773"/>
                </a:lnTo>
                <a:lnTo>
                  <a:pt x="65865" y="17514"/>
                </a:lnTo>
                <a:lnTo>
                  <a:pt x="39812" y="12101"/>
                </a:lnTo>
                <a:lnTo>
                  <a:pt x="23501" y="5581"/>
                </a:lnTo>
                <a:lnTo>
                  <a:pt x="17462" y="38"/>
                </a:lnTo>
                <a:close/>
              </a:path>
              <a:path w="202564" h="38100">
                <a:moveTo>
                  <a:pt x="184823" y="0"/>
                </a:moveTo>
                <a:lnTo>
                  <a:pt x="178766" y="5581"/>
                </a:lnTo>
                <a:lnTo>
                  <a:pt x="162438" y="12106"/>
                </a:lnTo>
                <a:lnTo>
                  <a:pt x="136407" y="17515"/>
                </a:lnTo>
                <a:lnTo>
                  <a:pt x="101142" y="19773"/>
                </a:lnTo>
                <a:lnTo>
                  <a:pt x="187802" y="19773"/>
                </a:lnTo>
                <a:lnTo>
                  <a:pt x="193331" y="16974"/>
                </a:lnTo>
                <a:lnTo>
                  <a:pt x="202285" y="38"/>
                </a:lnTo>
                <a:lnTo>
                  <a:pt x="184823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431332" y="4290631"/>
            <a:ext cx="202565" cy="38100"/>
          </a:xfrm>
          <a:custGeom>
            <a:avLst/>
            <a:gdLst/>
            <a:ahLst/>
            <a:cxnLst/>
            <a:rect l="l" t="t" r="r" b="b"/>
            <a:pathLst>
              <a:path w="202564" h="38100">
                <a:moveTo>
                  <a:pt x="17462" y="38"/>
                </a:moveTo>
                <a:lnTo>
                  <a:pt x="0" y="38"/>
                </a:lnTo>
                <a:lnTo>
                  <a:pt x="8954" y="16974"/>
                </a:lnTo>
                <a:lnTo>
                  <a:pt x="32307" y="28800"/>
                </a:lnTo>
                <a:lnTo>
                  <a:pt x="64792" y="35735"/>
                </a:lnTo>
                <a:lnTo>
                  <a:pt x="101142" y="37998"/>
                </a:lnTo>
                <a:lnTo>
                  <a:pt x="137493" y="35735"/>
                </a:lnTo>
                <a:lnTo>
                  <a:pt x="169978" y="28800"/>
                </a:lnTo>
                <a:lnTo>
                  <a:pt x="187802" y="19773"/>
                </a:lnTo>
                <a:lnTo>
                  <a:pt x="101142" y="19773"/>
                </a:lnTo>
                <a:lnTo>
                  <a:pt x="65865" y="17514"/>
                </a:lnTo>
                <a:lnTo>
                  <a:pt x="39812" y="12101"/>
                </a:lnTo>
                <a:lnTo>
                  <a:pt x="23501" y="5581"/>
                </a:lnTo>
                <a:lnTo>
                  <a:pt x="17462" y="38"/>
                </a:lnTo>
                <a:close/>
              </a:path>
              <a:path w="202564" h="38100">
                <a:moveTo>
                  <a:pt x="184823" y="0"/>
                </a:moveTo>
                <a:lnTo>
                  <a:pt x="178766" y="5581"/>
                </a:lnTo>
                <a:lnTo>
                  <a:pt x="162438" y="12106"/>
                </a:lnTo>
                <a:lnTo>
                  <a:pt x="136407" y="17515"/>
                </a:lnTo>
                <a:lnTo>
                  <a:pt x="101142" y="19773"/>
                </a:lnTo>
                <a:lnTo>
                  <a:pt x="187802" y="19773"/>
                </a:lnTo>
                <a:lnTo>
                  <a:pt x="193331" y="16974"/>
                </a:lnTo>
                <a:lnTo>
                  <a:pt x="202285" y="38"/>
                </a:lnTo>
                <a:lnTo>
                  <a:pt x="184823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94477" y="4297553"/>
            <a:ext cx="202298" cy="120789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431332" y="4335488"/>
            <a:ext cx="202565" cy="38100"/>
          </a:xfrm>
          <a:custGeom>
            <a:avLst/>
            <a:gdLst/>
            <a:ahLst/>
            <a:cxnLst/>
            <a:rect l="l" t="t" r="r" b="b"/>
            <a:pathLst>
              <a:path w="202564" h="38100">
                <a:moveTo>
                  <a:pt x="17462" y="38"/>
                </a:moveTo>
                <a:lnTo>
                  <a:pt x="0" y="38"/>
                </a:lnTo>
                <a:lnTo>
                  <a:pt x="8954" y="16974"/>
                </a:lnTo>
                <a:lnTo>
                  <a:pt x="32307" y="28800"/>
                </a:lnTo>
                <a:lnTo>
                  <a:pt x="64792" y="35735"/>
                </a:lnTo>
                <a:lnTo>
                  <a:pt x="101142" y="37998"/>
                </a:lnTo>
                <a:lnTo>
                  <a:pt x="137493" y="35735"/>
                </a:lnTo>
                <a:lnTo>
                  <a:pt x="169978" y="28800"/>
                </a:lnTo>
                <a:lnTo>
                  <a:pt x="187802" y="19773"/>
                </a:lnTo>
                <a:lnTo>
                  <a:pt x="101142" y="19773"/>
                </a:lnTo>
                <a:lnTo>
                  <a:pt x="65865" y="17514"/>
                </a:lnTo>
                <a:lnTo>
                  <a:pt x="39812" y="12101"/>
                </a:lnTo>
                <a:lnTo>
                  <a:pt x="23501" y="5581"/>
                </a:lnTo>
                <a:lnTo>
                  <a:pt x="17462" y="38"/>
                </a:lnTo>
                <a:close/>
              </a:path>
              <a:path w="202564" h="38100">
                <a:moveTo>
                  <a:pt x="184823" y="0"/>
                </a:moveTo>
                <a:lnTo>
                  <a:pt x="178766" y="5581"/>
                </a:lnTo>
                <a:lnTo>
                  <a:pt x="162438" y="12106"/>
                </a:lnTo>
                <a:lnTo>
                  <a:pt x="136407" y="17515"/>
                </a:lnTo>
                <a:lnTo>
                  <a:pt x="101142" y="19773"/>
                </a:lnTo>
                <a:lnTo>
                  <a:pt x="187802" y="19773"/>
                </a:lnTo>
                <a:lnTo>
                  <a:pt x="193331" y="16974"/>
                </a:lnTo>
                <a:lnTo>
                  <a:pt x="202285" y="38"/>
                </a:lnTo>
                <a:lnTo>
                  <a:pt x="184823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31332" y="4380344"/>
            <a:ext cx="202565" cy="38100"/>
          </a:xfrm>
          <a:custGeom>
            <a:avLst/>
            <a:gdLst/>
            <a:ahLst/>
            <a:cxnLst/>
            <a:rect l="l" t="t" r="r" b="b"/>
            <a:pathLst>
              <a:path w="202564" h="38100">
                <a:moveTo>
                  <a:pt x="17462" y="38"/>
                </a:moveTo>
                <a:lnTo>
                  <a:pt x="0" y="38"/>
                </a:lnTo>
                <a:lnTo>
                  <a:pt x="8954" y="16974"/>
                </a:lnTo>
                <a:lnTo>
                  <a:pt x="32307" y="28800"/>
                </a:lnTo>
                <a:lnTo>
                  <a:pt x="64792" y="35735"/>
                </a:lnTo>
                <a:lnTo>
                  <a:pt x="101142" y="37998"/>
                </a:lnTo>
                <a:lnTo>
                  <a:pt x="137493" y="35735"/>
                </a:lnTo>
                <a:lnTo>
                  <a:pt x="169978" y="28800"/>
                </a:lnTo>
                <a:lnTo>
                  <a:pt x="187802" y="19773"/>
                </a:lnTo>
                <a:lnTo>
                  <a:pt x="101142" y="19773"/>
                </a:lnTo>
                <a:lnTo>
                  <a:pt x="65865" y="17514"/>
                </a:lnTo>
                <a:lnTo>
                  <a:pt x="39812" y="12101"/>
                </a:lnTo>
                <a:lnTo>
                  <a:pt x="23501" y="5581"/>
                </a:lnTo>
                <a:lnTo>
                  <a:pt x="17462" y="38"/>
                </a:lnTo>
                <a:close/>
              </a:path>
              <a:path w="202564" h="38100">
                <a:moveTo>
                  <a:pt x="184823" y="0"/>
                </a:moveTo>
                <a:lnTo>
                  <a:pt x="178766" y="5581"/>
                </a:lnTo>
                <a:lnTo>
                  <a:pt x="162438" y="12106"/>
                </a:lnTo>
                <a:lnTo>
                  <a:pt x="136407" y="17515"/>
                </a:lnTo>
                <a:lnTo>
                  <a:pt x="101142" y="19773"/>
                </a:lnTo>
                <a:lnTo>
                  <a:pt x="187802" y="19773"/>
                </a:lnTo>
                <a:lnTo>
                  <a:pt x="193331" y="16974"/>
                </a:lnTo>
                <a:lnTo>
                  <a:pt x="202285" y="38"/>
                </a:lnTo>
                <a:lnTo>
                  <a:pt x="184823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8726" y="2706623"/>
            <a:ext cx="262890" cy="212725"/>
          </a:xfrm>
          <a:custGeom>
            <a:avLst/>
            <a:gdLst/>
            <a:ahLst/>
            <a:cxnLst/>
            <a:rect l="l" t="t" r="r" b="b"/>
            <a:pathLst>
              <a:path w="262890" h="212725">
                <a:moveTo>
                  <a:pt x="179831" y="0"/>
                </a:moveTo>
                <a:lnTo>
                  <a:pt x="4826" y="0"/>
                </a:lnTo>
                <a:lnTo>
                  <a:pt x="0" y="4699"/>
                </a:lnTo>
                <a:lnTo>
                  <a:pt x="0" y="207772"/>
                </a:lnTo>
                <a:lnTo>
                  <a:pt x="4826" y="212598"/>
                </a:lnTo>
                <a:lnTo>
                  <a:pt x="257683" y="212598"/>
                </a:lnTo>
                <a:lnTo>
                  <a:pt x="262509" y="207772"/>
                </a:lnTo>
                <a:lnTo>
                  <a:pt x="262509" y="203073"/>
                </a:lnTo>
                <a:lnTo>
                  <a:pt x="9525" y="203073"/>
                </a:lnTo>
                <a:lnTo>
                  <a:pt x="9525" y="9525"/>
                </a:lnTo>
                <a:lnTo>
                  <a:pt x="179831" y="9525"/>
                </a:lnTo>
                <a:lnTo>
                  <a:pt x="179831" y="0"/>
                </a:lnTo>
                <a:close/>
              </a:path>
              <a:path w="262890" h="212725">
                <a:moveTo>
                  <a:pt x="262509" y="132969"/>
                </a:moveTo>
                <a:lnTo>
                  <a:pt x="252984" y="132969"/>
                </a:lnTo>
                <a:lnTo>
                  <a:pt x="252984" y="203073"/>
                </a:lnTo>
                <a:lnTo>
                  <a:pt x="262509" y="203073"/>
                </a:lnTo>
                <a:lnTo>
                  <a:pt x="262509" y="132969"/>
                </a:lnTo>
                <a:close/>
              </a:path>
              <a:path w="262890" h="212725">
                <a:moveTo>
                  <a:pt x="262509" y="47116"/>
                </a:moveTo>
                <a:lnTo>
                  <a:pt x="252984" y="47116"/>
                </a:lnTo>
                <a:lnTo>
                  <a:pt x="252984" y="56641"/>
                </a:lnTo>
                <a:lnTo>
                  <a:pt x="262509" y="56641"/>
                </a:lnTo>
                <a:lnTo>
                  <a:pt x="262509" y="47116"/>
                </a:lnTo>
                <a:close/>
              </a:path>
              <a:path w="262890" h="212725">
                <a:moveTo>
                  <a:pt x="262128" y="4318"/>
                </a:moveTo>
                <a:lnTo>
                  <a:pt x="197103" y="4318"/>
                </a:lnTo>
                <a:lnTo>
                  <a:pt x="197103" y="9525"/>
                </a:lnTo>
                <a:lnTo>
                  <a:pt x="252984" y="9525"/>
                </a:lnTo>
                <a:lnTo>
                  <a:pt x="252984" y="13843"/>
                </a:lnTo>
                <a:lnTo>
                  <a:pt x="262509" y="13843"/>
                </a:lnTo>
                <a:lnTo>
                  <a:pt x="262509" y="4699"/>
                </a:lnTo>
                <a:lnTo>
                  <a:pt x="262128" y="4318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33552" y="2590800"/>
            <a:ext cx="355222" cy="258318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 txBox="1"/>
          <p:nvPr/>
        </p:nvSpPr>
        <p:spPr>
          <a:xfrm>
            <a:off x="8268716" y="3056191"/>
            <a:ext cx="1959610" cy="746125"/>
          </a:xfrm>
          <a:prstGeom prst="rect">
            <a:avLst/>
          </a:prstGeom>
          <a:solidFill>
            <a:srgbClr val="FCF5F0"/>
          </a:solidFill>
        </p:spPr>
        <p:txBody>
          <a:bodyPr vert="horz" wrap="square" lIns="0" tIns="130175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25"/>
              </a:spcBef>
            </a:pPr>
            <a:r>
              <a:rPr sz="3000" b="1" spc="-5" dirty="0">
                <a:latin typeface="Arial"/>
                <a:cs typeface="Arial"/>
              </a:rPr>
              <a:t>34</a:t>
            </a:r>
            <a:r>
              <a:rPr sz="3000" b="1" spc="-459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млрд 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8" name="object 3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700538"/>
            <a:ext cx="40805" cy="64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7455" y="1754060"/>
            <a:ext cx="26266" cy="11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>
            <a:spLocks noGrp="1"/>
          </p:cNvSpPr>
          <p:nvPr>
            <p:ph type="title"/>
          </p:nvPr>
        </p:nvSpPr>
        <p:spPr>
          <a:xfrm>
            <a:off x="449858" y="1047953"/>
            <a:ext cx="8128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381F19"/>
                </a:solidFill>
                <a:latin typeface="Arial"/>
                <a:cs typeface="Arial"/>
              </a:rPr>
              <a:t>КППК </a:t>
            </a:r>
            <a:r>
              <a:rPr sz="2400" b="1" dirty="0">
                <a:solidFill>
                  <a:srgbClr val="381F19"/>
                </a:solidFill>
                <a:latin typeface="Arial"/>
                <a:cs typeface="Arial"/>
              </a:rPr>
              <a:t>— </a:t>
            </a:r>
            <a:r>
              <a:rPr sz="2400" b="1" spc="50" dirty="0">
                <a:solidFill>
                  <a:srgbClr val="381F19"/>
                </a:solidFill>
                <a:latin typeface="Arial"/>
                <a:cs typeface="Arial"/>
              </a:rPr>
              <a:t>КЛЮЧ </a:t>
            </a:r>
            <a:r>
              <a:rPr sz="2400" b="1" dirty="0">
                <a:solidFill>
                  <a:srgbClr val="381F19"/>
                </a:solidFill>
                <a:latin typeface="Arial"/>
                <a:cs typeface="Arial"/>
              </a:rPr>
              <a:t>К </a:t>
            </a:r>
            <a:r>
              <a:rPr sz="2400" b="1" spc="50" dirty="0">
                <a:solidFill>
                  <a:srgbClr val="381F19"/>
                </a:solidFill>
                <a:latin typeface="Arial"/>
                <a:cs typeface="Arial"/>
              </a:rPr>
              <a:t>ГОСУДАРСТВЕННОЙ</a:t>
            </a:r>
            <a:r>
              <a:rPr sz="2400" b="1" spc="215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381F19"/>
                </a:solidFill>
                <a:latin typeface="Arial"/>
                <a:cs typeface="Arial"/>
              </a:rPr>
              <a:t>ПОДДЕРЖКЕ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2" y="3378200"/>
            <a:ext cx="10692130" cy="1753235"/>
          </a:xfrm>
          <a:custGeom>
            <a:avLst/>
            <a:gdLst/>
            <a:ahLst/>
            <a:cxnLst/>
            <a:rect l="l" t="t" r="r" b="b"/>
            <a:pathLst>
              <a:path w="10692130" h="1753235">
                <a:moveTo>
                  <a:pt x="10691990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1752612"/>
                </a:lnTo>
                <a:lnTo>
                  <a:pt x="10511993" y="1752612"/>
                </a:lnTo>
                <a:lnTo>
                  <a:pt x="10691990" y="1572602"/>
                </a:lnTo>
                <a:lnTo>
                  <a:pt x="1069199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57202" y="3987203"/>
            <a:ext cx="1677035" cy="889000"/>
          </a:xfrm>
          <a:custGeom>
            <a:avLst/>
            <a:gdLst/>
            <a:ahLst/>
            <a:cxnLst/>
            <a:rect l="l" t="t" r="r" b="b"/>
            <a:pathLst>
              <a:path w="1677035" h="889000">
                <a:moveTo>
                  <a:pt x="1676806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888606"/>
                </a:lnTo>
                <a:lnTo>
                  <a:pt x="1496809" y="888606"/>
                </a:lnTo>
                <a:lnTo>
                  <a:pt x="1676806" y="708596"/>
                </a:lnTo>
                <a:lnTo>
                  <a:pt x="1676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>
            <a:off x="1042591" y="4329963"/>
            <a:ext cx="5054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Заявка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4516932" y="3987203"/>
            <a:ext cx="1677035" cy="889000"/>
          </a:xfrm>
          <a:custGeom>
            <a:avLst/>
            <a:gdLst/>
            <a:ahLst/>
            <a:cxnLst/>
            <a:rect l="l" t="t" r="r" b="b"/>
            <a:pathLst>
              <a:path w="1677035" h="889000">
                <a:moveTo>
                  <a:pt x="1676806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888606"/>
                </a:lnTo>
                <a:lnTo>
                  <a:pt x="1496809" y="888606"/>
                </a:lnTo>
                <a:lnTo>
                  <a:pt x="1676806" y="708596"/>
                </a:lnTo>
                <a:lnTo>
                  <a:pt x="1676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4661674" y="4141965"/>
            <a:ext cx="13868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1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Утверждение </a:t>
            </a:r>
            <a:r>
              <a:rPr sz="1100" b="1" dirty="0">
                <a:latin typeface="Arial"/>
                <a:cs typeface="Arial"/>
              </a:rPr>
              <a:t>на  м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dirty="0">
                <a:latin typeface="Arial"/>
                <a:cs typeface="Arial"/>
              </a:rPr>
              <a:t>ж</a:t>
            </a:r>
            <a:r>
              <a:rPr sz="1100" b="1" spc="-15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ед</a:t>
            </a:r>
            <a:r>
              <a:rPr sz="1100" b="1" spc="-15" dirty="0">
                <a:latin typeface="Arial"/>
                <a:cs typeface="Arial"/>
              </a:rPr>
              <a:t>ом</a:t>
            </a:r>
            <a:r>
              <a:rPr sz="1100" b="1" spc="-5" dirty="0">
                <a:latin typeface="Arial"/>
                <a:cs typeface="Arial"/>
              </a:rPr>
              <a:t>ст</a:t>
            </a:r>
            <a:r>
              <a:rPr sz="1100" b="1" spc="-15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енной  комиссии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2487066" y="3987203"/>
            <a:ext cx="1677035" cy="889000"/>
          </a:xfrm>
          <a:custGeom>
            <a:avLst/>
            <a:gdLst/>
            <a:ahLst/>
            <a:cxnLst/>
            <a:rect l="l" t="t" r="r" b="b"/>
            <a:pathLst>
              <a:path w="1677035" h="889000">
                <a:moveTo>
                  <a:pt x="1676806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888606"/>
                </a:lnTo>
                <a:lnTo>
                  <a:pt x="1496809" y="888606"/>
                </a:lnTo>
                <a:lnTo>
                  <a:pt x="1676806" y="708596"/>
                </a:lnTo>
                <a:lnTo>
                  <a:pt x="1676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 txBox="1"/>
          <p:nvPr/>
        </p:nvSpPr>
        <p:spPr>
          <a:xfrm>
            <a:off x="2608364" y="4230865"/>
            <a:ext cx="143319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080" marR="5080" indent="-501015">
              <a:lnSpc>
                <a:spcPct val="1061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Квалификационный  отбор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546786" y="3987203"/>
            <a:ext cx="1677035" cy="889000"/>
          </a:xfrm>
          <a:custGeom>
            <a:avLst/>
            <a:gdLst/>
            <a:ahLst/>
            <a:cxnLst/>
            <a:rect l="l" t="t" r="r" b="b"/>
            <a:pathLst>
              <a:path w="1677034" h="889000">
                <a:moveTo>
                  <a:pt x="1676806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888606"/>
                </a:lnTo>
                <a:lnTo>
                  <a:pt x="1496809" y="888606"/>
                </a:lnTo>
                <a:lnTo>
                  <a:pt x="1676806" y="708596"/>
                </a:lnTo>
                <a:lnTo>
                  <a:pt x="1676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 txBox="1"/>
          <p:nvPr/>
        </p:nvSpPr>
        <p:spPr>
          <a:xfrm>
            <a:off x="6797865" y="4141965"/>
            <a:ext cx="11747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187960" algn="ctr">
              <a:lnSpc>
                <a:spcPct val="1061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В</a:t>
            </a:r>
            <a:r>
              <a:rPr sz="1100" b="1" spc="10" dirty="0">
                <a:latin typeface="Arial"/>
                <a:cs typeface="Arial"/>
              </a:rPr>
              <a:t>к</a:t>
            </a:r>
            <a:r>
              <a:rPr sz="1100" b="1" spc="-5" dirty="0">
                <a:latin typeface="Arial"/>
                <a:cs typeface="Arial"/>
              </a:rPr>
              <a:t>л</a:t>
            </a:r>
            <a:r>
              <a:rPr sz="1100" b="1" spc="-45" dirty="0">
                <a:latin typeface="Arial"/>
                <a:cs typeface="Arial"/>
              </a:rPr>
              <a:t>ю</a:t>
            </a:r>
            <a:r>
              <a:rPr sz="1100" b="1" dirty="0">
                <a:latin typeface="Arial"/>
                <a:cs typeface="Arial"/>
              </a:rPr>
              <a:t>чение  в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перечень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100" b="1" dirty="0">
                <a:latin typeface="Arial"/>
                <a:cs typeface="Arial"/>
              </a:rPr>
              <a:t>произ</a:t>
            </a:r>
            <a:r>
              <a:rPr sz="1100" b="1" spc="-20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дите</a:t>
            </a:r>
            <a:r>
              <a:rPr sz="1100" b="1" spc="-15" dirty="0">
                <a:latin typeface="Arial"/>
                <a:cs typeface="Arial"/>
              </a:rPr>
              <a:t>л</a:t>
            </a:r>
            <a:r>
              <a:rPr sz="1100" b="1" spc="-5" dirty="0">
                <a:latin typeface="Arial"/>
                <a:cs typeface="Arial"/>
              </a:rPr>
              <a:t>ей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8576653" y="3987203"/>
            <a:ext cx="1677035" cy="889000"/>
          </a:xfrm>
          <a:custGeom>
            <a:avLst/>
            <a:gdLst/>
            <a:ahLst/>
            <a:cxnLst/>
            <a:rect l="l" t="t" r="r" b="b"/>
            <a:pathLst>
              <a:path w="1677034" h="889000">
                <a:moveTo>
                  <a:pt x="1676806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888606"/>
                </a:lnTo>
                <a:lnTo>
                  <a:pt x="1496809" y="888606"/>
                </a:lnTo>
                <a:lnTo>
                  <a:pt x="1676806" y="708596"/>
                </a:lnTo>
                <a:lnTo>
                  <a:pt x="1676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8607920" y="3964165"/>
            <a:ext cx="1614170" cy="91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04" marR="197485" indent="255904">
              <a:lnSpc>
                <a:spcPct val="1061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Получение  </a:t>
            </a:r>
            <a:r>
              <a:rPr sz="1100" b="1" dirty="0">
                <a:latin typeface="Arial"/>
                <a:cs typeface="Arial"/>
              </a:rPr>
              <a:t>произ</a:t>
            </a:r>
            <a:r>
              <a:rPr sz="1100" b="1" spc="-20" dirty="0">
                <a:latin typeface="Arial"/>
                <a:cs typeface="Arial"/>
              </a:rPr>
              <a:t>в</a:t>
            </a:r>
            <a:r>
              <a:rPr sz="1100" b="1" spc="-15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дите</a:t>
            </a:r>
            <a:r>
              <a:rPr sz="1100" b="1" spc="-15" dirty="0">
                <a:latin typeface="Arial"/>
                <a:cs typeface="Arial"/>
              </a:rPr>
              <a:t>ле</a:t>
            </a:r>
            <a:r>
              <a:rPr sz="1100" b="1" dirty="0">
                <a:latin typeface="Arial"/>
                <a:cs typeface="Arial"/>
              </a:rPr>
              <a:t>м</a:t>
            </a:r>
            <a:endParaRPr sz="1100">
              <a:latin typeface="Arial"/>
              <a:cs typeface="Arial"/>
            </a:endParaRPr>
          </a:p>
          <a:p>
            <a:pPr marL="205740" marR="5080" indent="-193675">
              <a:lnSpc>
                <a:spcPct val="106100"/>
              </a:lnSpc>
            </a:pPr>
            <a:r>
              <a:rPr sz="1100" b="1" spc="-10" dirty="0">
                <a:latin typeface="Arial"/>
                <a:cs typeface="Arial"/>
              </a:rPr>
              <a:t>льготного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банковского  </a:t>
            </a:r>
            <a:r>
              <a:rPr sz="1100" b="1" spc="-5" dirty="0">
                <a:latin typeface="Arial"/>
                <a:cs typeface="Arial"/>
              </a:rPr>
              <a:t>финансирования</a:t>
            </a:r>
            <a:endParaRPr sz="11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80"/>
              </a:spcBef>
            </a:pPr>
            <a:r>
              <a:rPr sz="1100" b="1" dirty="0">
                <a:latin typeface="Arial"/>
                <a:cs typeface="Arial"/>
              </a:rPr>
              <a:t>и иной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поддержки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2134006" y="4433913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5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34666" y="43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163872" y="4433913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2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365294" y="43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193739" y="4433913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4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394386" y="43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223592" y="4433913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>
                <a:moveTo>
                  <a:pt x="0" y="0"/>
                </a:moveTo>
                <a:lnTo>
                  <a:pt x="20065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24253" y="43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63550" y="2562351"/>
            <a:ext cx="9765030" cy="631825"/>
          </a:xfrm>
          <a:custGeom>
            <a:avLst/>
            <a:gdLst/>
            <a:ahLst/>
            <a:cxnLst/>
            <a:rect l="l" t="t" r="r" b="b"/>
            <a:pathLst>
              <a:path w="9765030" h="631825">
                <a:moveTo>
                  <a:pt x="0" y="0"/>
                </a:moveTo>
                <a:lnTo>
                  <a:pt x="0" y="631698"/>
                </a:lnTo>
                <a:lnTo>
                  <a:pt x="9584905" y="631698"/>
                </a:lnTo>
                <a:lnTo>
                  <a:pt x="9764903" y="451700"/>
                </a:lnTo>
                <a:lnTo>
                  <a:pt x="976490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57202" y="2164600"/>
            <a:ext cx="9777730" cy="426720"/>
          </a:xfrm>
          <a:custGeom>
            <a:avLst/>
            <a:gdLst/>
            <a:ahLst/>
            <a:cxnLst/>
            <a:rect l="l" t="t" r="r" b="b"/>
            <a:pathLst>
              <a:path w="9777730" h="426719">
                <a:moveTo>
                  <a:pt x="9777603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426199"/>
                </a:lnTo>
                <a:lnTo>
                  <a:pt x="9777603" y="426199"/>
                </a:lnTo>
                <a:lnTo>
                  <a:pt x="977760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 txBox="1"/>
          <p:nvPr/>
        </p:nvSpPr>
        <p:spPr>
          <a:xfrm>
            <a:off x="617025" y="2251925"/>
            <a:ext cx="8413115" cy="158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Arial"/>
                <a:cs typeface="Arial"/>
              </a:rPr>
              <a:t>ПОНЯТИЕ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КППК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32384" marR="508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Программа деятельности организации, направленная </a:t>
            </a:r>
            <a:r>
              <a:rPr sz="1400" b="1" dirty="0">
                <a:latin typeface="Arial"/>
                <a:cs typeface="Arial"/>
              </a:rPr>
              <a:t>на повышение </a:t>
            </a:r>
            <a:r>
              <a:rPr sz="1400" b="1" spc="-10" dirty="0">
                <a:latin typeface="Arial"/>
                <a:cs typeface="Arial"/>
              </a:rPr>
              <a:t>конкурентоспособности,  увеличение объемов производства </a:t>
            </a:r>
            <a:r>
              <a:rPr sz="1400" b="1" dirty="0">
                <a:latin typeface="Arial"/>
                <a:cs typeface="Arial"/>
              </a:rPr>
              <a:t>и </a:t>
            </a:r>
            <a:r>
              <a:rPr sz="1400" b="1" spc="-5" dirty="0">
                <a:latin typeface="Arial"/>
                <a:cs typeface="Arial"/>
              </a:rPr>
              <a:t>реализации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продукции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3006725">
              <a:lnSpc>
                <a:spcPct val="100000"/>
              </a:lnSpc>
            </a:pPr>
            <a:r>
              <a:rPr sz="1400" b="1" spc="35" dirty="0">
                <a:latin typeface="Arial"/>
                <a:cs typeface="Arial"/>
              </a:rPr>
              <a:t>МЕХАНИЗМ </a:t>
            </a:r>
            <a:r>
              <a:rPr sz="1400" b="1" spc="25" dirty="0">
                <a:latin typeface="Arial"/>
                <a:cs typeface="Arial"/>
              </a:rPr>
              <a:t>УЧАСТИЯ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ПОДДЕРЖКЕ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457202" y="5334000"/>
            <a:ext cx="5236845" cy="457200"/>
          </a:xfrm>
          <a:custGeom>
            <a:avLst/>
            <a:gdLst/>
            <a:ahLst/>
            <a:cxnLst/>
            <a:rect l="l" t="t" r="r" b="b"/>
            <a:pathLst>
              <a:path w="5236845" h="457200">
                <a:moveTo>
                  <a:pt x="5236794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457200"/>
                </a:lnTo>
                <a:lnTo>
                  <a:pt x="5236794" y="457200"/>
                </a:lnTo>
                <a:lnTo>
                  <a:pt x="5236794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 txBox="1"/>
          <p:nvPr/>
        </p:nvSpPr>
        <p:spPr>
          <a:xfrm>
            <a:off x="1177199" y="5436831"/>
            <a:ext cx="4187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Федеральные и региональные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производители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887199" y="5334000"/>
            <a:ext cx="4347845" cy="457200"/>
          </a:xfrm>
          <a:custGeom>
            <a:avLst/>
            <a:gdLst/>
            <a:ahLst/>
            <a:cxnLst/>
            <a:rect l="l" t="t" r="r" b="b"/>
            <a:pathLst>
              <a:path w="4347845" h="457200">
                <a:moveTo>
                  <a:pt x="4347603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457200"/>
                </a:lnTo>
                <a:lnTo>
                  <a:pt x="4347603" y="457200"/>
                </a:lnTo>
                <a:lnTo>
                  <a:pt x="434760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 txBox="1"/>
          <p:nvPr/>
        </p:nvSpPr>
        <p:spPr>
          <a:xfrm>
            <a:off x="6607200" y="5436831"/>
            <a:ext cx="1583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Количество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КППК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463550" y="5748350"/>
            <a:ext cx="5224145" cy="1445895"/>
          </a:xfrm>
          <a:custGeom>
            <a:avLst/>
            <a:gdLst/>
            <a:ahLst/>
            <a:cxnLst/>
            <a:rect l="l" t="t" r="r" b="b"/>
            <a:pathLst>
              <a:path w="5224145" h="1445895">
                <a:moveTo>
                  <a:pt x="0" y="0"/>
                </a:moveTo>
                <a:lnTo>
                  <a:pt x="0" y="1445298"/>
                </a:lnTo>
                <a:lnTo>
                  <a:pt x="5044097" y="1445298"/>
                </a:lnTo>
                <a:lnTo>
                  <a:pt x="5224094" y="1265300"/>
                </a:lnTo>
                <a:lnTo>
                  <a:pt x="52240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37400" y="605790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37400" y="6556305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4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38351" y="6813168"/>
            <a:ext cx="2596515" cy="245745"/>
          </a:xfrm>
          <a:custGeom>
            <a:avLst/>
            <a:gdLst/>
            <a:ahLst/>
            <a:cxnLst/>
            <a:rect l="l" t="t" r="r" b="b"/>
            <a:pathLst>
              <a:path w="2596515" h="245745">
                <a:moveTo>
                  <a:pt x="0" y="0"/>
                </a:moveTo>
                <a:lnTo>
                  <a:pt x="0" y="245719"/>
                </a:lnTo>
                <a:lnTo>
                  <a:pt x="2596451" y="245719"/>
                </a:lnTo>
                <a:lnTo>
                  <a:pt x="25964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1" name="object 311"/>
          <p:cNvGraphicFramePr>
            <a:graphicFrameLocks noGrp="1"/>
          </p:cNvGraphicFramePr>
          <p:nvPr/>
        </p:nvGraphicFramePr>
        <p:xfrm>
          <a:off x="798093" y="5937910"/>
          <a:ext cx="9125584" cy="1119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1595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Отбор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производителей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значения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34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Базовое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значение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60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ts val="1664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проводится Минпромторгом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России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CC7D5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0DECC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0DECC"/>
                      </a:solidFill>
                      <a:prstDash val="solid"/>
                    </a:lnL>
                    <a:solidFill>
                      <a:srgbClr val="CC7D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7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31750">
                        <a:lnSpc>
                          <a:spcPts val="162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Отбор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производителей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регионального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значения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595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solidFill>
                      <a:srgbClr val="CC7D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7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525"/>
                        </a:lnSpc>
                        <a:tabLst>
                          <a:tab pos="629729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проводится уполномоченными органами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РФ	</a:t>
                      </a:r>
                      <a:r>
                        <a:rPr sz="2100" spc="-7" baseline="-29761" dirty="0">
                          <a:latin typeface="Arial"/>
                          <a:cs typeface="Arial"/>
                        </a:rPr>
                        <a:t>2024</a:t>
                      </a:r>
                      <a:endParaRPr sz="2100" baseline="-2976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2" name="object 312"/>
          <p:cNvSpPr/>
          <p:nvPr/>
        </p:nvSpPr>
        <p:spPr>
          <a:xfrm>
            <a:off x="637400" y="5384800"/>
            <a:ext cx="350900" cy="355599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182905" y="5531446"/>
            <a:ext cx="221627" cy="96304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179629" y="5488578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85" y="0"/>
                </a:lnTo>
              </a:path>
            </a:pathLst>
          </a:custGeom>
          <a:ln w="953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091402" y="5437123"/>
            <a:ext cx="358775" cy="276860"/>
          </a:xfrm>
          <a:custGeom>
            <a:avLst/>
            <a:gdLst/>
            <a:ahLst/>
            <a:cxnLst/>
            <a:rect l="l" t="t" r="r" b="b"/>
            <a:pathLst>
              <a:path w="358775" h="276860">
                <a:moveTo>
                  <a:pt x="354012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71602"/>
                </a:lnTo>
                <a:lnTo>
                  <a:pt x="4762" y="276364"/>
                </a:lnTo>
                <a:lnTo>
                  <a:pt x="354012" y="276364"/>
                </a:lnTo>
                <a:lnTo>
                  <a:pt x="358775" y="271602"/>
                </a:lnTo>
                <a:lnTo>
                  <a:pt x="358775" y="266839"/>
                </a:lnTo>
                <a:lnTo>
                  <a:pt x="9525" y="266839"/>
                </a:lnTo>
                <a:lnTo>
                  <a:pt x="9525" y="9524"/>
                </a:lnTo>
                <a:lnTo>
                  <a:pt x="358775" y="9524"/>
                </a:lnTo>
                <a:lnTo>
                  <a:pt x="358775" y="4762"/>
                </a:lnTo>
                <a:lnTo>
                  <a:pt x="354012" y="0"/>
                </a:lnTo>
                <a:close/>
              </a:path>
              <a:path w="358775" h="276860">
                <a:moveTo>
                  <a:pt x="358775" y="9524"/>
                </a:moveTo>
                <a:lnTo>
                  <a:pt x="349250" y="9524"/>
                </a:lnTo>
                <a:lnTo>
                  <a:pt x="349250" y="266839"/>
                </a:lnTo>
                <a:lnTo>
                  <a:pt x="358775" y="266839"/>
                </a:lnTo>
                <a:lnTo>
                  <a:pt x="358775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135852" y="5438584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141"/>
                </a:lnTo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182905" y="5560021"/>
            <a:ext cx="223621" cy="97231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697596"/>
            <a:ext cx="40805" cy="67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700" y="1754060"/>
            <a:ext cx="43776" cy="11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15913" y="692188"/>
            <a:ext cx="16878" cy="380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>
            <a:spLocks noGrp="1"/>
          </p:cNvSpPr>
          <p:nvPr>
            <p:ph type="title"/>
          </p:nvPr>
        </p:nvSpPr>
        <p:spPr>
          <a:xfrm>
            <a:off x="449858" y="1047953"/>
            <a:ext cx="303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381F19"/>
                </a:solidFill>
                <a:latin typeface="Arial"/>
                <a:cs typeface="Arial"/>
              </a:rPr>
              <a:t>ПАРАМЕТРЫ</a:t>
            </a:r>
            <a:r>
              <a:rPr sz="2400" b="1" spc="15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381F19"/>
                </a:solidFill>
                <a:latin typeface="Arial"/>
                <a:cs typeface="Arial"/>
              </a:rPr>
              <a:t>КППК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463550" y="2562351"/>
            <a:ext cx="9765030" cy="1393825"/>
          </a:xfrm>
          <a:custGeom>
            <a:avLst/>
            <a:gdLst/>
            <a:ahLst/>
            <a:cxnLst/>
            <a:rect l="l" t="t" r="r" b="b"/>
            <a:pathLst>
              <a:path w="9765030" h="1393825">
                <a:moveTo>
                  <a:pt x="0" y="0"/>
                </a:moveTo>
                <a:lnTo>
                  <a:pt x="0" y="1393698"/>
                </a:lnTo>
                <a:lnTo>
                  <a:pt x="9584905" y="1393698"/>
                </a:lnTo>
                <a:lnTo>
                  <a:pt x="9764903" y="1213700"/>
                </a:lnTo>
                <a:lnTo>
                  <a:pt x="976490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7202" y="2164600"/>
            <a:ext cx="9777730" cy="426720"/>
          </a:xfrm>
          <a:custGeom>
            <a:avLst/>
            <a:gdLst/>
            <a:ahLst/>
            <a:cxnLst/>
            <a:rect l="l" t="t" r="r" b="b"/>
            <a:pathLst>
              <a:path w="9777730" h="426719">
                <a:moveTo>
                  <a:pt x="9777603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426199"/>
                </a:lnTo>
                <a:lnTo>
                  <a:pt x="9777603" y="426199"/>
                </a:lnTo>
                <a:lnTo>
                  <a:pt x="9777603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 txBox="1"/>
          <p:nvPr/>
        </p:nvSpPr>
        <p:spPr>
          <a:xfrm>
            <a:off x="637199" y="2251925"/>
            <a:ext cx="8743315" cy="154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Arial"/>
                <a:cs typeface="Arial"/>
              </a:rPr>
              <a:t>ЦЕЛЬ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КППК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Обеспечение роста объемов производства </a:t>
            </a:r>
            <a:r>
              <a:rPr sz="1400" b="1" dirty="0">
                <a:latin typeface="Arial"/>
                <a:cs typeface="Arial"/>
              </a:rPr>
              <a:t>и </a:t>
            </a:r>
            <a:r>
              <a:rPr sz="1400" b="1" spc="-5" dirty="0">
                <a:latin typeface="Arial"/>
                <a:cs typeface="Arial"/>
              </a:rPr>
              <a:t>реализации продукции,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конкурентоспособной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на мировых рынках, </a:t>
            </a:r>
            <a:r>
              <a:rPr sz="1400" b="1" spc="-10" dirty="0">
                <a:latin typeface="Arial"/>
                <a:cs typeface="Arial"/>
              </a:rPr>
              <a:t>посредством предоставления государственной </a:t>
            </a:r>
            <a:r>
              <a:rPr sz="1400" b="1" spc="-5" dirty="0">
                <a:latin typeface="Arial"/>
                <a:cs typeface="Arial"/>
              </a:rPr>
              <a:t>поддержки производителям,  </a:t>
            </a:r>
            <a:r>
              <a:rPr sz="1400" b="1" spc="-15" dirty="0">
                <a:latin typeface="Arial"/>
                <a:cs typeface="Arial"/>
              </a:rPr>
              <a:t>которые </a:t>
            </a:r>
            <a:r>
              <a:rPr sz="1400" b="1" spc="-5" dirty="0">
                <a:latin typeface="Arial"/>
                <a:cs typeface="Arial"/>
              </a:rPr>
              <a:t>берут </a:t>
            </a:r>
            <a:r>
              <a:rPr sz="1400" b="1" dirty="0">
                <a:latin typeface="Arial"/>
                <a:cs typeface="Arial"/>
              </a:rPr>
              <a:t>на </a:t>
            </a:r>
            <a:r>
              <a:rPr sz="1400" b="1" spc="-15" dirty="0">
                <a:latin typeface="Arial"/>
                <a:cs typeface="Arial"/>
              </a:rPr>
              <a:t>себя </a:t>
            </a:r>
            <a:r>
              <a:rPr sz="1400" b="1" spc="-10" dirty="0">
                <a:latin typeface="Arial"/>
                <a:cs typeface="Arial"/>
              </a:rPr>
              <a:t>обязательства </a:t>
            </a:r>
            <a:r>
              <a:rPr sz="1400" b="1" dirty="0">
                <a:latin typeface="Arial"/>
                <a:cs typeface="Arial"/>
              </a:rPr>
              <a:t>по </a:t>
            </a:r>
            <a:r>
              <a:rPr sz="1400" b="1" spc="-5" dirty="0">
                <a:latin typeface="Arial"/>
                <a:cs typeface="Arial"/>
              </a:rPr>
              <a:t>наращиванию </a:t>
            </a:r>
            <a:r>
              <a:rPr sz="1400" b="1" spc="-10" dirty="0">
                <a:latin typeface="Arial"/>
                <a:cs typeface="Arial"/>
              </a:rPr>
              <a:t>объемов производства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8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поставок</a:t>
            </a:r>
            <a:endParaRPr sz="1400">
              <a:latin typeface="Arial"/>
              <a:cs typeface="Arial"/>
            </a:endParaRPr>
          </a:p>
          <a:p>
            <a:pPr marL="12700" marR="20066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такой продукции, </a:t>
            </a:r>
            <a:r>
              <a:rPr sz="1400" b="1" dirty="0">
                <a:latin typeface="Arial"/>
                <a:cs typeface="Arial"/>
              </a:rPr>
              <a:t>на </a:t>
            </a:r>
            <a:r>
              <a:rPr sz="1400" b="1" spc="-15" dirty="0">
                <a:latin typeface="Arial"/>
                <a:cs typeface="Arial"/>
              </a:rPr>
              <a:t>долгосрочной </a:t>
            </a:r>
            <a:r>
              <a:rPr sz="1400" b="1" spc="-10" dirty="0">
                <a:latin typeface="Arial"/>
                <a:cs typeface="Arial"/>
              </a:rPr>
              <a:t>основе </a:t>
            </a:r>
            <a:r>
              <a:rPr sz="1400" b="1" dirty="0">
                <a:latin typeface="Arial"/>
                <a:cs typeface="Arial"/>
              </a:rPr>
              <a:t>(до </a:t>
            </a:r>
            <a:r>
              <a:rPr sz="1400" b="1" spc="-5" dirty="0">
                <a:latin typeface="Arial"/>
                <a:cs typeface="Arial"/>
              </a:rPr>
              <a:t>2024 </a:t>
            </a:r>
            <a:r>
              <a:rPr sz="1400" b="1" spc="-50" dirty="0">
                <a:latin typeface="Arial"/>
                <a:cs typeface="Arial"/>
              </a:rPr>
              <a:t>г.) </a:t>
            </a:r>
            <a:r>
              <a:rPr sz="1400" b="1" dirty="0">
                <a:latin typeface="Arial"/>
                <a:cs typeface="Arial"/>
              </a:rPr>
              <a:t>с </a:t>
            </a:r>
            <a:r>
              <a:rPr sz="1400" b="1" spc="-5" dirty="0">
                <a:latin typeface="Arial"/>
                <a:cs typeface="Arial"/>
              </a:rPr>
              <a:t>приоритетной </a:t>
            </a:r>
            <a:r>
              <a:rPr sz="1400" b="1" spc="-10" dirty="0">
                <a:latin typeface="Arial"/>
                <a:cs typeface="Arial"/>
              </a:rPr>
              <a:t>поддержкой производств  </a:t>
            </a:r>
            <a:r>
              <a:rPr sz="1400" b="1" dirty="0">
                <a:latin typeface="Arial"/>
                <a:cs typeface="Arial"/>
              </a:rPr>
              <a:t>с </a:t>
            </a:r>
            <a:r>
              <a:rPr sz="1400" b="1" spc="-5" dirty="0">
                <a:latin typeface="Arial"/>
                <a:cs typeface="Arial"/>
              </a:rPr>
              <a:t>высокой </a:t>
            </a:r>
            <a:r>
              <a:rPr sz="1400" b="1" spc="-15" dirty="0">
                <a:latin typeface="Arial"/>
                <a:cs typeface="Arial"/>
              </a:rPr>
              <a:t>долей </a:t>
            </a:r>
            <a:r>
              <a:rPr sz="1400" b="1" spc="-10" dirty="0">
                <a:latin typeface="Arial"/>
                <a:cs typeface="Arial"/>
              </a:rPr>
              <a:t>добавленной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стоимости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457202" y="5486400"/>
            <a:ext cx="4808220" cy="426720"/>
          </a:xfrm>
          <a:custGeom>
            <a:avLst/>
            <a:gdLst/>
            <a:ahLst/>
            <a:cxnLst/>
            <a:rect l="l" t="t" r="r" b="b"/>
            <a:pathLst>
              <a:path w="4808220" h="426720">
                <a:moveTo>
                  <a:pt x="4807800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426199"/>
                </a:lnTo>
                <a:lnTo>
                  <a:pt x="4807800" y="426199"/>
                </a:lnTo>
                <a:lnTo>
                  <a:pt x="48078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1193025" y="5573725"/>
            <a:ext cx="3793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Arial"/>
                <a:cs typeface="Arial"/>
              </a:rPr>
              <a:t>УЧАСТНИКИ (ФЕДЕРАЛЬНЫЙ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УРОВЕНЬ)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5427002" y="5486400"/>
            <a:ext cx="4808220" cy="426720"/>
          </a:xfrm>
          <a:custGeom>
            <a:avLst/>
            <a:gdLst/>
            <a:ahLst/>
            <a:cxnLst/>
            <a:rect l="l" t="t" r="r" b="b"/>
            <a:pathLst>
              <a:path w="4808220" h="426720">
                <a:moveTo>
                  <a:pt x="4807800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426199"/>
                </a:lnTo>
                <a:lnTo>
                  <a:pt x="4807800" y="426199"/>
                </a:lnTo>
                <a:lnTo>
                  <a:pt x="48078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>
            <a:off x="6162827" y="5573725"/>
            <a:ext cx="391350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Arial"/>
                <a:cs typeface="Arial"/>
              </a:rPr>
              <a:t>УЧАСТНИКИ </a:t>
            </a:r>
            <a:r>
              <a:rPr sz="1400" b="1" spc="40" dirty="0">
                <a:latin typeface="Arial"/>
                <a:cs typeface="Arial"/>
              </a:rPr>
              <a:t>(РЕГИОНАЛЬНЫЙ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УРОВЕНЬ)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637158" y="6122771"/>
            <a:ext cx="45104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Системообразующие предприятия </a:t>
            </a:r>
            <a:r>
              <a:rPr sz="1400" spc="-15" dirty="0">
                <a:latin typeface="Arial"/>
                <a:cs typeface="Arial"/>
              </a:rPr>
              <a:t>(производители  </a:t>
            </a:r>
            <a:r>
              <a:rPr sz="1400" dirty="0">
                <a:latin typeface="Arial"/>
                <a:cs typeface="Arial"/>
              </a:rPr>
              <a:t>промышленной </a:t>
            </a:r>
            <a:r>
              <a:rPr sz="1400" spc="-10" dirty="0">
                <a:latin typeface="Arial"/>
                <a:cs typeface="Arial"/>
              </a:rPr>
              <a:t>продукции), </a:t>
            </a:r>
            <a:r>
              <a:rPr sz="1400" dirty="0">
                <a:latin typeface="Arial"/>
                <a:cs typeface="Arial"/>
              </a:rPr>
              <a:t>их </a:t>
            </a:r>
            <a:r>
              <a:rPr sz="1400" spc="-5" dirty="0">
                <a:latin typeface="Arial"/>
                <a:cs typeface="Arial"/>
              </a:rPr>
              <a:t>дочерние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зависимые  лица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463550" y="5918961"/>
            <a:ext cx="4795520" cy="1085850"/>
          </a:xfrm>
          <a:custGeom>
            <a:avLst/>
            <a:gdLst/>
            <a:ahLst/>
            <a:cxnLst/>
            <a:rect l="l" t="t" r="r" b="b"/>
            <a:pathLst>
              <a:path w="4795520" h="1085850">
                <a:moveTo>
                  <a:pt x="0" y="0"/>
                </a:moveTo>
                <a:lnTo>
                  <a:pt x="0" y="1085799"/>
                </a:lnTo>
                <a:lnTo>
                  <a:pt x="4615103" y="1085799"/>
                </a:lnTo>
                <a:lnTo>
                  <a:pt x="4795100" y="905802"/>
                </a:lnTo>
                <a:lnTo>
                  <a:pt x="47951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5606999" y="6122716"/>
            <a:ext cx="40633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Иные </a:t>
            </a:r>
            <a:r>
              <a:rPr sz="1400" spc="-15" dirty="0">
                <a:latin typeface="Arial"/>
                <a:cs typeface="Arial"/>
              </a:rPr>
              <a:t>производители </a:t>
            </a:r>
            <a:r>
              <a:rPr sz="1400" dirty="0">
                <a:latin typeface="Arial"/>
                <a:cs typeface="Arial"/>
              </a:rPr>
              <a:t>промышленной </a:t>
            </a:r>
            <a:r>
              <a:rPr sz="1400" spc="-10" dirty="0">
                <a:latin typeface="Arial"/>
                <a:cs typeface="Arial"/>
              </a:rPr>
              <a:t>продукции,  зарегистрированные </a:t>
            </a:r>
            <a:r>
              <a:rPr sz="1400" spc="-5" dirty="0">
                <a:latin typeface="Arial"/>
                <a:cs typeface="Arial"/>
              </a:rPr>
              <a:t>на </a:t>
            </a:r>
            <a:r>
              <a:rPr sz="1400" spc="-10" dirty="0">
                <a:latin typeface="Arial"/>
                <a:cs typeface="Arial"/>
              </a:rPr>
              <a:t>территории субъекта  Российской Федерации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5433352" y="5918961"/>
            <a:ext cx="4795520" cy="1085850"/>
          </a:xfrm>
          <a:custGeom>
            <a:avLst/>
            <a:gdLst/>
            <a:ahLst/>
            <a:cxnLst/>
            <a:rect l="l" t="t" r="r" b="b"/>
            <a:pathLst>
              <a:path w="4795520" h="1085850">
                <a:moveTo>
                  <a:pt x="0" y="0"/>
                </a:moveTo>
                <a:lnTo>
                  <a:pt x="0" y="1085799"/>
                </a:lnTo>
                <a:lnTo>
                  <a:pt x="4615103" y="1085799"/>
                </a:lnTo>
                <a:lnTo>
                  <a:pt x="4795100" y="905802"/>
                </a:lnTo>
                <a:lnTo>
                  <a:pt x="47951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637199" y="4764151"/>
            <a:ext cx="3873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от </a:t>
            </a:r>
            <a:r>
              <a:rPr sz="2400" b="1" spc="-5" dirty="0">
                <a:latin typeface="Arial"/>
                <a:cs typeface="Arial"/>
              </a:rPr>
              <a:t>2-5</a:t>
            </a:r>
            <a:r>
              <a:rPr sz="2400" b="1" spc="-459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лет</a:t>
            </a:r>
            <a:r>
              <a:rPr sz="1400" spc="-1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но не </a:t>
            </a:r>
            <a:r>
              <a:rPr sz="1400" spc="-10" dirty="0">
                <a:latin typeface="Arial"/>
                <a:cs typeface="Arial"/>
              </a:rPr>
              <a:t>позднее </a:t>
            </a:r>
            <a:r>
              <a:rPr sz="1400" spc="-5" dirty="0">
                <a:latin typeface="Arial"/>
                <a:cs typeface="Arial"/>
              </a:rPr>
              <a:t>31 декабря 2024 </a:t>
            </a:r>
            <a:r>
              <a:rPr sz="1400" spc="-90" dirty="0"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463550" y="4613757"/>
            <a:ext cx="4795520" cy="714375"/>
          </a:xfrm>
          <a:custGeom>
            <a:avLst/>
            <a:gdLst/>
            <a:ahLst/>
            <a:cxnLst/>
            <a:rect l="l" t="t" r="r" b="b"/>
            <a:pathLst>
              <a:path w="4795520" h="714375">
                <a:moveTo>
                  <a:pt x="0" y="0"/>
                </a:moveTo>
                <a:lnTo>
                  <a:pt x="0" y="713905"/>
                </a:lnTo>
                <a:lnTo>
                  <a:pt x="4615103" y="713905"/>
                </a:lnTo>
                <a:lnTo>
                  <a:pt x="4795100" y="533895"/>
                </a:lnTo>
                <a:lnTo>
                  <a:pt x="47951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5606999" y="4738242"/>
            <a:ext cx="2705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Акционерное</a:t>
            </a:r>
            <a:r>
              <a:rPr sz="1400" spc="-10" dirty="0">
                <a:latin typeface="Arial"/>
                <a:cs typeface="Arial"/>
              </a:rPr>
              <a:t> общество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«Российский </a:t>
            </a:r>
            <a:r>
              <a:rPr sz="1400" spc="-5" dirty="0">
                <a:latin typeface="Arial"/>
                <a:cs typeface="Arial"/>
              </a:rPr>
              <a:t>экспортный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центр»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5433352" y="4613757"/>
            <a:ext cx="4789170" cy="714375"/>
          </a:xfrm>
          <a:custGeom>
            <a:avLst/>
            <a:gdLst/>
            <a:ahLst/>
            <a:cxnLst/>
            <a:rect l="l" t="t" r="r" b="b"/>
            <a:pathLst>
              <a:path w="4789170" h="714375">
                <a:moveTo>
                  <a:pt x="0" y="0"/>
                </a:moveTo>
                <a:lnTo>
                  <a:pt x="0" y="713905"/>
                </a:lnTo>
                <a:lnTo>
                  <a:pt x="4608753" y="713905"/>
                </a:lnTo>
                <a:lnTo>
                  <a:pt x="4788750" y="533895"/>
                </a:lnTo>
                <a:lnTo>
                  <a:pt x="478875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57202" y="4114800"/>
            <a:ext cx="4808220" cy="505459"/>
          </a:xfrm>
          <a:custGeom>
            <a:avLst/>
            <a:gdLst/>
            <a:ahLst/>
            <a:cxnLst/>
            <a:rect l="l" t="t" r="r" b="b"/>
            <a:pathLst>
              <a:path w="4808220" h="505460">
                <a:moveTo>
                  <a:pt x="4807800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505294"/>
                </a:lnTo>
                <a:lnTo>
                  <a:pt x="4807800" y="505294"/>
                </a:lnTo>
                <a:lnTo>
                  <a:pt x="48078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1167625" y="4241672"/>
            <a:ext cx="2033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Arial"/>
                <a:cs typeface="Arial"/>
              </a:rPr>
              <a:t>СРОКИ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РЕАЛИЗАЦИИ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427002" y="4114800"/>
            <a:ext cx="4801870" cy="505459"/>
          </a:xfrm>
          <a:custGeom>
            <a:avLst/>
            <a:gdLst/>
            <a:ahLst/>
            <a:cxnLst/>
            <a:rect l="l" t="t" r="r" b="b"/>
            <a:pathLst>
              <a:path w="4801870" h="505460">
                <a:moveTo>
                  <a:pt x="4801450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505294"/>
                </a:lnTo>
                <a:lnTo>
                  <a:pt x="4801450" y="505294"/>
                </a:lnTo>
                <a:lnTo>
                  <a:pt x="480145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6226327" y="4134992"/>
            <a:ext cx="2606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080" indent="-1016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Arial"/>
                <a:cs typeface="Arial"/>
              </a:rPr>
              <a:t>АГЕНТ </a:t>
            </a:r>
            <a:r>
              <a:rPr sz="1400" b="1" spc="20" dirty="0">
                <a:latin typeface="Arial"/>
                <a:cs typeface="Arial"/>
              </a:rPr>
              <a:t>ПРАВИТЕЛЬСТВА  </a:t>
            </a:r>
            <a:r>
              <a:rPr sz="1400" b="1" spc="35" dirty="0">
                <a:latin typeface="Arial"/>
                <a:cs typeface="Arial"/>
              </a:rPr>
              <a:t>РОССИЙСКОЙ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ФЕДЕРАЦИИ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692986" y="2230069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295275" y="147637"/>
                </a:moveTo>
                <a:lnTo>
                  <a:pt x="287747" y="194300"/>
                </a:lnTo>
                <a:lnTo>
                  <a:pt x="266788" y="234828"/>
                </a:lnTo>
                <a:lnTo>
                  <a:pt x="234828" y="266788"/>
                </a:lnTo>
                <a:lnTo>
                  <a:pt x="194300" y="287747"/>
                </a:lnTo>
                <a:lnTo>
                  <a:pt x="147637" y="295275"/>
                </a:lnTo>
                <a:lnTo>
                  <a:pt x="100974" y="287747"/>
                </a:lnTo>
                <a:lnTo>
                  <a:pt x="60446" y="266788"/>
                </a:lnTo>
                <a:lnTo>
                  <a:pt x="28486" y="234828"/>
                </a:lnTo>
                <a:lnTo>
                  <a:pt x="7527" y="194300"/>
                </a:lnTo>
                <a:lnTo>
                  <a:pt x="0" y="147637"/>
                </a:lnTo>
                <a:lnTo>
                  <a:pt x="7527" y="100974"/>
                </a:lnTo>
                <a:lnTo>
                  <a:pt x="28486" y="60446"/>
                </a:lnTo>
                <a:lnTo>
                  <a:pt x="60446" y="28486"/>
                </a:lnTo>
                <a:lnTo>
                  <a:pt x="100974" y="7527"/>
                </a:lnTo>
                <a:lnTo>
                  <a:pt x="147637" y="0"/>
                </a:lnTo>
                <a:lnTo>
                  <a:pt x="194300" y="7527"/>
                </a:lnTo>
                <a:lnTo>
                  <a:pt x="234828" y="28486"/>
                </a:lnTo>
                <a:lnTo>
                  <a:pt x="266788" y="60446"/>
                </a:lnTo>
                <a:lnTo>
                  <a:pt x="287747" y="100974"/>
                </a:lnTo>
                <a:lnTo>
                  <a:pt x="295275" y="147637"/>
                </a:lnTo>
                <a:close/>
              </a:path>
            </a:pathLst>
          </a:custGeom>
          <a:ln w="9525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65999" y="2203081"/>
            <a:ext cx="349250" cy="349250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5586" y="4272051"/>
            <a:ext cx="360045" cy="191770"/>
          </a:xfrm>
          <a:custGeom>
            <a:avLst/>
            <a:gdLst/>
            <a:ahLst/>
            <a:cxnLst/>
            <a:rect l="l" t="t" r="r" b="b"/>
            <a:pathLst>
              <a:path w="360044" h="191770">
                <a:moveTo>
                  <a:pt x="354965" y="0"/>
                </a:moveTo>
                <a:lnTo>
                  <a:pt x="4699" y="0"/>
                </a:lnTo>
                <a:lnTo>
                  <a:pt x="0" y="4826"/>
                </a:lnTo>
                <a:lnTo>
                  <a:pt x="0" y="186563"/>
                </a:lnTo>
                <a:lnTo>
                  <a:pt x="4699" y="191389"/>
                </a:lnTo>
                <a:lnTo>
                  <a:pt x="196596" y="191389"/>
                </a:lnTo>
                <a:lnTo>
                  <a:pt x="196596" y="181991"/>
                </a:lnTo>
                <a:lnTo>
                  <a:pt x="185674" y="181991"/>
                </a:lnTo>
                <a:lnTo>
                  <a:pt x="9525" y="181864"/>
                </a:lnTo>
                <a:lnTo>
                  <a:pt x="9525" y="9651"/>
                </a:lnTo>
                <a:lnTo>
                  <a:pt x="359664" y="9652"/>
                </a:lnTo>
                <a:lnTo>
                  <a:pt x="359664" y="4826"/>
                </a:lnTo>
                <a:lnTo>
                  <a:pt x="354965" y="0"/>
                </a:lnTo>
                <a:close/>
              </a:path>
              <a:path w="360044" h="191770">
                <a:moveTo>
                  <a:pt x="359664" y="9652"/>
                </a:moveTo>
                <a:lnTo>
                  <a:pt x="350139" y="9652"/>
                </a:lnTo>
                <a:lnTo>
                  <a:pt x="350139" y="181864"/>
                </a:lnTo>
                <a:lnTo>
                  <a:pt x="326517" y="181864"/>
                </a:lnTo>
                <a:lnTo>
                  <a:pt x="326517" y="191389"/>
                </a:lnTo>
                <a:lnTo>
                  <a:pt x="354965" y="191389"/>
                </a:lnTo>
                <a:lnTo>
                  <a:pt x="359664" y="186563"/>
                </a:lnTo>
                <a:lnTo>
                  <a:pt x="359664" y="9652"/>
                </a:lnTo>
                <a:close/>
              </a:path>
              <a:path w="360044" h="191770">
                <a:moveTo>
                  <a:pt x="271399" y="181864"/>
                </a:moveTo>
                <a:lnTo>
                  <a:pt x="250698" y="181864"/>
                </a:lnTo>
                <a:lnTo>
                  <a:pt x="258445" y="188722"/>
                </a:lnTo>
                <a:lnTo>
                  <a:pt x="264922" y="188468"/>
                </a:lnTo>
                <a:lnTo>
                  <a:pt x="271399" y="18186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5586" y="4232427"/>
            <a:ext cx="360045" cy="49530"/>
          </a:xfrm>
          <a:custGeom>
            <a:avLst/>
            <a:gdLst/>
            <a:ahLst/>
            <a:cxnLst/>
            <a:rect l="l" t="t" r="r" b="b"/>
            <a:pathLst>
              <a:path w="360044" h="49529">
                <a:moveTo>
                  <a:pt x="354965" y="0"/>
                </a:moveTo>
                <a:lnTo>
                  <a:pt x="4699" y="0"/>
                </a:lnTo>
                <a:lnTo>
                  <a:pt x="0" y="4826"/>
                </a:lnTo>
                <a:lnTo>
                  <a:pt x="0" y="44450"/>
                </a:lnTo>
                <a:lnTo>
                  <a:pt x="4699" y="49276"/>
                </a:lnTo>
                <a:lnTo>
                  <a:pt x="354965" y="49276"/>
                </a:lnTo>
                <a:lnTo>
                  <a:pt x="359664" y="44450"/>
                </a:lnTo>
                <a:lnTo>
                  <a:pt x="359664" y="39624"/>
                </a:lnTo>
                <a:lnTo>
                  <a:pt x="9525" y="39624"/>
                </a:lnTo>
                <a:lnTo>
                  <a:pt x="9525" y="9525"/>
                </a:lnTo>
                <a:lnTo>
                  <a:pt x="359664" y="9525"/>
                </a:lnTo>
                <a:lnTo>
                  <a:pt x="359664" y="4825"/>
                </a:lnTo>
                <a:lnTo>
                  <a:pt x="354965" y="0"/>
                </a:lnTo>
                <a:close/>
              </a:path>
              <a:path w="360044" h="49529">
                <a:moveTo>
                  <a:pt x="359664" y="9525"/>
                </a:moveTo>
                <a:lnTo>
                  <a:pt x="350139" y="9525"/>
                </a:lnTo>
                <a:lnTo>
                  <a:pt x="350139" y="39624"/>
                </a:lnTo>
                <a:lnTo>
                  <a:pt x="359664" y="39624"/>
                </a:lnTo>
                <a:lnTo>
                  <a:pt x="359664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8134" y="4192206"/>
            <a:ext cx="9525" cy="65405"/>
          </a:xfrm>
          <a:custGeom>
            <a:avLst/>
            <a:gdLst/>
            <a:ahLst/>
            <a:cxnLst/>
            <a:rect l="l" t="t" r="r" b="b"/>
            <a:pathLst>
              <a:path w="9525" h="65404">
                <a:moveTo>
                  <a:pt x="0" y="64833"/>
                </a:moveTo>
                <a:lnTo>
                  <a:pt x="9525" y="64833"/>
                </a:lnTo>
                <a:lnTo>
                  <a:pt x="9525" y="0"/>
                </a:lnTo>
                <a:lnTo>
                  <a:pt x="0" y="0"/>
                </a:lnTo>
                <a:lnTo>
                  <a:pt x="0" y="64833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43038" y="4192206"/>
            <a:ext cx="9525" cy="65405"/>
          </a:xfrm>
          <a:custGeom>
            <a:avLst/>
            <a:gdLst/>
            <a:ahLst/>
            <a:cxnLst/>
            <a:rect l="l" t="t" r="r" b="b"/>
            <a:pathLst>
              <a:path w="9525" h="65404">
                <a:moveTo>
                  <a:pt x="0" y="64833"/>
                </a:moveTo>
                <a:lnTo>
                  <a:pt x="9525" y="64833"/>
                </a:lnTo>
                <a:lnTo>
                  <a:pt x="9525" y="0"/>
                </a:lnTo>
                <a:lnTo>
                  <a:pt x="0" y="0"/>
                </a:lnTo>
                <a:lnTo>
                  <a:pt x="0" y="64833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5337" y="4305706"/>
            <a:ext cx="39370" cy="27305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4417" y="0"/>
                </a:moveTo>
                <a:lnTo>
                  <a:pt x="4826" y="0"/>
                </a:lnTo>
                <a:lnTo>
                  <a:pt x="0" y="4699"/>
                </a:lnTo>
                <a:lnTo>
                  <a:pt x="0" y="22225"/>
                </a:lnTo>
                <a:lnTo>
                  <a:pt x="4826" y="26924"/>
                </a:lnTo>
                <a:lnTo>
                  <a:pt x="34417" y="26924"/>
                </a:lnTo>
                <a:lnTo>
                  <a:pt x="39243" y="22225"/>
                </a:lnTo>
                <a:lnTo>
                  <a:pt x="39243" y="17399"/>
                </a:lnTo>
                <a:lnTo>
                  <a:pt x="9525" y="17399"/>
                </a:lnTo>
                <a:lnTo>
                  <a:pt x="9525" y="9525"/>
                </a:lnTo>
                <a:lnTo>
                  <a:pt x="39243" y="9525"/>
                </a:lnTo>
                <a:lnTo>
                  <a:pt x="39243" y="4699"/>
                </a:lnTo>
                <a:lnTo>
                  <a:pt x="34417" y="0"/>
                </a:lnTo>
                <a:close/>
              </a:path>
              <a:path w="39370" h="27304">
                <a:moveTo>
                  <a:pt x="39243" y="9525"/>
                </a:moveTo>
                <a:lnTo>
                  <a:pt x="29718" y="9525"/>
                </a:lnTo>
                <a:lnTo>
                  <a:pt x="29718" y="17399"/>
                </a:lnTo>
                <a:lnTo>
                  <a:pt x="39243" y="17399"/>
                </a:lnTo>
                <a:lnTo>
                  <a:pt x="39243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75601" y="4305706"/>
            <a:ext cx="39370" cy="27305"/>
          </a:xfrm>
          <a:custGeom>
            <a:avLst/>
            <a:gdLst/>
            <a:ahLst/>
            <a:cxnLst/>
            <a:rect l="l" t="t" r="r" b="b"/>
            <a:pathLst>
              <a:path w="39369" h="27304">
                <a:moveTo>
                  <a:pt x="34290" y="0"/>
                </a:moveTo>
                <a:lnTo>
                  <a:pt x="4699" y="0"/>
                </a:lnTo>
                <a:lnTo>
                  <a:pt x="0" y="4699"/>
                </a:lnTo>
                <a:lnTo>
                  <a:pt x="0" y="22225"/>
                </a:lnTo>
                <a:lnTo>
                  <a:pt x="4699" y="26924"/>
                </a:lnTo>
                <a:lnTo>
                  <a:pt x="34290" y="26924"/>
                </a:lnTo>
                <a:lnTo>
                  <a:pt x="39116" y="22225"/>
                </a:lnTo>
                <a:lnTo>
                  <a:pt x="39116" y="17399"/>
                </a:lnTo>
                <a:lnTo>
                  <a:pt x="9525" y="17399"/>
                </a:lnTo>
                <a:lnTo>
                  <a:pt x="9525" y="9525"/>
                </a:lnTo>
                <a:lnTo>
                  <a:pt x="39116" y="9525"/>
                </a:lnTo>
                <a:lnTo>
                  <a:pt x="39116" y="4699"/>
                </a:lnTo>
                <a:lnTo>
                  <a:pt x="34290" y="0"/>
                </a:lnTo>
                <a:close/>
              </a:path>
              <a:path w="39369" h="27304">
                <a:moveTo>
                  <a:pt x="39116" y="9525"/>
                </a:moveTo>
                <a:lnTo>
                  <a:pt x="29591" y="9525"/>
                </a:lnTo>
                <a:lnTo>
                  <a:pt x="29591" y="17399"/>
                </a:lnTo>
                <a:lnTo>
                  <a:pt x="39116" y="17399"/>
                </a:lnTo>
                <a:lnTo>
                  <a:pt x="39116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5737" y="4305706"/>
            <a:ext cx="39370" cy="27305"/>
          </a:xfrm>
          <a:custGeom>
            <a:avLst/>
            <a:gdLst/>
            <a:ahLst/>
            <a:cxnLst/>
            <a:rect l="l" t="t" r="r" b="b"/>
            <a:pathLst>
              <a:path w="39369" h="27304">
                <a:moveTo>
                  <a:pt x="34416" y="0"/>
                </a:moveTo>
                <a:lnTo>
                  <a:pt x="4698" y="0"/>
                </a:lnTo>
                <a:lnTo>
                  <a:pt x="0" y="4699"/>
                </a:lnTo>
                <a:lnTo>
                  <a:pt x="0" y="22225"/>
                </a:lnTo>
                <a:lnTo>
                  <a:pt x="4698" y="26924"/>
                </a:lnTo>
                <a:lnTo>
                  <a:pt x="34416" y="26924"/>
                </a:lnTo>
                <a:lnTo>
                  <a:pt x="39115" y="22225"/>
                </a:lnTo>
                <a:lnTo>
                  <a:pt x="39115" y="17399"/>
                </a:lnTo>
                <a:lnTo>
                  <a:pt x="9524" y="17399"/>
                </a:lnTo>
                <a:lnTo>
                  <a:pt x="9524" y="9525"/>
                </a:lnTo>
                <a:lnTo>
                  <a:pt x="39115" y="9525"/>
                </a:lnTo>
                <a:lnTo>
                  <a:pt x="39115" y="4699"/>
                </a:lnTo>
                <a:lnTo>
                  <a:pt x="34416" y="0"/>
                </a:lnTo>
                <a:close/>
              </a:path>
              <a:path w="39369" h="27304">
                <a:moveTo>
                  <a:pt x="39115" y="9525"/>
                </a:moveTo>
                <a:lnTo>
                  <a:pt x="29590" y="9525"/>
                </a:lnTo>
                <a:lnTo>
                  <a:pt x="29590" y="17399"/>
                </a:lnTo>
                <a:lnTo>
                  <a:pt x="39115" y="17399"/>
                </a:lnTo>
                <a:lnTo>
                  <a:pt x="39115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35875" y="4305706"/>
            <a:ext cx="39370" cy="27305"/>
          </a:xfrm>
          <a:custGeom>
            <a:avLst/>
            <a:gdLst/>
            <a:ahLst/>
            <a:cxnLst/>
            <a:rect l="l" t="t" r="r" b="b"/>
            <a:pathLst>
              <a:path w="39369" h="27304">
                <a:moveTo>
                  <a:pt x="34416" y="0"/>
                </a:moveTo>
                <a:lnTo>
                  <a:pt x="4825" y="0"/>
                </a:lnTo>
                <a:lnTo>
                  <a:pt x="0" y="4699"/>
                </a:lnTo>
                <a:lnTo>
                  <a:pt x="0" y="22225"/>
                </a:lnTo>
                <a:lnTo>
                  <a:pt x="4825" y="26924"/>
                </a:lnTo>
                <a:lnTo>
                  <a:pt x="34416" y="26924"/>
                </a:lnTo>
                <a:lnTo>
                  <a:pt x="39242" y="22225"/>
                </a:lnTo>
                <a:lnTo>
                  <a:pt x="39242" y="17399"/>
                </a:lnTo>
                <a:lnTo>
                  <a:pt x="9524" y="17399"/>
                </a:lnTo>
                <a:lnTo>
                  <a:pt x="9524" y="9525"/>
                </a:lnTo>
                <a:lnTo>
                  <a:pt x="39242" y="9525"/>
                </a:lnTo>
                <a:lnTo>
                  <a:pt x="39242" y="4699"/>
                </a:lnTo>
                <a:lnTo>
                  <a:pt x="34416" y="0"/>
                </a:lnTo>
                <a:close/>
              </a:path>
              <a:path w="39369" h="27304">
                <a:moveTo>
                  <a:pt x="39242" y="9525"/>
                </a:moveTo>
                <a:lnTo>
                  <a:pt x="29717" y="9525"/>
                </a:lnTo>
                <a:lnTo>
                  <a:pt x="29717" y="17399"/>
                </a:lnTo>
                <a:lnTo>
                  <a:pt x="39242" y="17399"/>
                </a:lnTo>
                <a:lnTo>
                  <a:pt x="39242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6018" y="4350537"/>
            <a:ext cx="38735" cy="10160"/>
          </a:xfrm>
          <a:custGeom>
            <a:avLst/>
            <a:gdLst/>
            <a:ahLst/>
            <a:cxnLst/>
            <a:rect l="l" t="t" r="r" b="b"/>
            <a:pathLst>
              <a:path w="38734" h="10160">
                <a:moveTo>
                  <a:pt x="0" y="9537"/>
                </a:moveTo>
                <a:lnTo>
                  <a:pt x="38595" y="9537"/>
                </a:lnTo>
                <a:lnTo>
                  <a:pt x="38595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36409" y="4350537"/>
            <a:ext cx="38735" cy="10160"/>
          </a:xfrm>
          <a:custGeom>
            <a:avLst/>
            <a:gdLst/>
            <a:ahLst/>
            <a:cxnLst/>
            <a:rect l="l" t="t" r="r" b="b"/>
            <a:pathLst>
              <a:path w="38734" h="10160">
                <a:moveTo>
                  <a:pt x="0" y="9537"/>
                </a:moveTo>
                <a:lnTo>
                  <a:pt x="38150" y="9537"/>
                </a:lnTo>
                <a:lnTo>
                  <a:pt x="38150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95337" y="4350537"/>
            <a:ext cx="39370" cy="27305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4417" y="0"/>
                </a:moveTo>
                <a:lnTo>
                  <a:pt x="4826" y="0"/>
                </a:lnTo>
                <a:lnTo>
                  <a:pt x="0" y="4826"/>
                </a:lnTo>
                <a:lnTo>
                  <a:pt x="0" y="22225"/>
                </a:lnTo>
                <a:lnTo>
                  <a:pt x="4826" y="27051"/>
                </a:lnTo>
                <a:lnTo>
                  <a:pt x="34417" y="27051"/>
                </a:lnTo>
                <a:lnTo>
                  <a:pt x="39243" y="22225"/>
                </a:lnTo>
                <a:lnTo>
                  <a:pt x="39243" y="17526"/>
                </a:lnTo>
                <a:lnTo>
                  <a:pt x="9525" y="17526"/>
                </a:lnTo>
                <a:lnTo>
                  <a:pt x="9525" y="9524"/>
                </a:lnTo>
                <a:lnTo>
                  <a:pt x="39243" y="9525"/>
                </a:lnTo>
                <a:lnTo>
                  <a:pt x="39243" y="4825"/>
                </a:lnTo>
                <a:lnTo>
                  <a:pt x="34417" y="0"/>
                </a:lnTo>
                <a:close/>
              </a:path>
              <a:path w="39370" h="27304">
                <a:moveTo>
                  <a:pt x="39243" y="9525"/>
                </a:moveTo>
                <a:lnTo>
                  <a:pt x="29718" y="9524"/>
                </a:lnTo>
                <a:lnTo>
                  <a:pt x="29718" y="17526"/>
                </a:lnTo>
                <a:lnTo>
                  <a:pt x="39243" y="17526"/>
                </a:lnTo>
                <a:lnTo>
                  <a:pt x="39243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75601" y="4350537"/>
            <a:ext cx="39370" cy="27305"/>
          </a:xfrm>
          <a:custGeom>
            <a:avLst/>
            <a:gdLst/>
            <a:ahLst/>
            <a:cxnLst/>
            <a:rect l="l" t="t" r="r" b="b"/>
            <a:pathLst>
              <a:path w="39369" h="27304">
                <a:moveTo>
                  <a:pt x="34290" y="0"/>
                </a:moveTo>
                <a:lnTo>
                  <a:pt x="4699" y="0"/>
                </a:lnTo>
                <a:lnTo>
                  <a:pt x="0" y="4826"/>
                </a:lnTo>
                <a:lnTo>
                  <a:pt x="0" y="22225"/>
                </a:lnTo>
                <a:lnTo>
                  <a:pt x="4699" y="27051"/>
                </a:lnTo>
                <a:lnTo>
                  <a:pt x="34290" y="27051"/>
                </a:lnTo>
                <a:lnTo>
                  <a:pt x="39116" y="22225"/>
                </a:lnTo>
                <a:lnTo>
                  <a:pt x="39116" y="17526"/>
                </a:lnTo>
                <a:lnTo>
                  <a:pt x="9525" y="17526"/>
                </a:lnTo>
                <a:lnTo>
                  <a:pt x="9525" y="9524"/>
                </a:lnTo>
                <a:lnTo>
                  <a:pt x="39116" y="9525"/>
                </a:lnTo>
                <a:lnTo>
                  <a:pt x="39116" y="4825"/>
                </a:lnTo>
                <a:lnTo>
                  <a:pt x="34290" y="0"/>
                </a:lnTo>
                <a:close/>
              </a:path>
              <a:path w="39369" h="27304">
                <a:moveTo>
                  <a:pt x="39116" y="9525"/>
                </a:moveTo>
                <a:lnTo>
                  <a:pt x="29591" y="9524"/>
                </a:lnTo>
                <a:lnTo>
                  <a:pt x="29591" y="17526"/>
                </a:lnTo>
                <a:lnTo>
                  <a:pt x="39116" y="17526"/>
                </a:lnTo>
                <a:lnTo>
                  <a:pt x="39116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5337" y="4395368"/>
            <a:ext cx="39370" cy="27305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4417" y="0"/>
                </a:moveTo>
                <a:lnTo>
                  <a:pt x="4826" y="0"/>
                </a:lnTo>
                <a:lnTo>
                  <a:pt x="0" y="4825"/>
                </a:lnTo>
                <a:lnTo>
                  <a:pt x="0" y="22224"/>
                </a:lnTo>
                <a:lnTo>
                  <a:pt x="4826" y="27050"/>
                </a:lnTo>
                <a:lnTo>
                  <a:pt x="34417" y="27050"/>
                </a:lnTo>
                <a:lnTo>
                  <a:pt x="39243" y="22224"/>
                </a:lnTo>
                <a:lnTo>
                  <a:pt x="39243" y="17525"/>
                </a:lnTo>
                <a:lnTo>
                  <a:pt x="9525" y="17525"/>
                </a:lnTo>
                <a:lnTo>
                  <a:pt x="9525" y="9524"/>
                </a:lnTo>
                <a:lnTo>
                  <a:pt x="39243" y="9524"/>
                </a:lnTo>
                <a:lnTo>
                  <a:pt x="39243" y="4825"/>
                </a:lnTo>
                <a:lnTo>
                  <a:pt x="34417" y="0"/>
                </a:lnTo>
                <a:close/>
              </a:path>
              <a:path w="39370" h="27304">
                <a:moveTo>
                  <a:pt x="39243" y="9524"/>
                </a:moveTo>
                <a:lnTo>
                  <a:pt x="29718" y="9524"/>
                </a:lnTo>
                <a:lnTo>
                  <a:pt x="29718" y="17525"/>
                </a:lnTo>
                <a:lnTo>
                  <a:pt x="39243" y="17525"/>
                </a:lnTo>
                <a:lnTo>
                  <a:pt x="39243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75556" y="4395419"/>
            <a:ext cx="34925" cy="22225"/>
          </a:xfrm>
          <a:custGeom>
            <a:avLst/>
            <a:gdLst/>
            <a:ahLst/>
            <a:cxnLst/>
            <a:rect l="l" t="t" r="r" b="b"/>
            <a:pathLst>
              <a:path w="34925" h="22225">
                <a:moveTo>
                  <a:pt x="34404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2225"/>
                </a:lnTo>
                <a:lnTo>
                  <a:pt x="9525" y="22225"/>
                </a:lnTo>
                <a:lnTo>
                  <a:pt x="9525" y="9525"/>
                </a:lnTo>
                <a:lnTo>
                  <a:pt x="34404" y="9525"/>
                </a:lnTo>
                <a:lnTo>
                  <a:pt x="3440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91806" y="4418736"/>
            <a:ext cx="63500" cy="42545"/>
          </a:xfrm>
          <a:custGeom>
            <a:avLst/>
            <a:gdLst/>
            <a:ahLst/>
            <a:cxnLst/>
            <a:rect l="l" t="t" r="r" b="b"/>
            <a:pathLst>
              <a:path w="63500" h="42545">
                <a:moveTo>
                  <a:pt x="6349" y="15367"/>
                </a:moveTo>
                <a:lnTo>
                  <a:pt x="0" y="22479"/>
                </a:lnTo>
                <a:lnTo>
                  <a:pt x="22224" y="42037"/>
                </a:lnTo>
                <a:lnTo>
                  <a:pt x="28701" y="41783"/>
                </a:lnTo>
                <a:lnTo>
                  <a:pt x="38392" y="31876"/>
                </a:lnTo>
                <a:lnTo>
                  <a:pt x="25018" y="31876"/>
                </a:lnTo>
                <a:lnTo>
                  <a:pt x="6349" y="15367"/>
                </a:lnTo>
                <a:close/>
              </a:path>
              <a:path w="63500" h="42545">
                <a:moveTo>
                  <a:pt x="56260" y="0"/>
                </a:moveTo>
                <a:lnTo>
                  <a:pt x="25018" y="31876"/>
                </a:lnTo>
                <a:lnTo>
                  <a:pt x="38392" y="31876"/>
                </a:lnTo>
                <a:lnTo>
                  <a:pt x="62991" y="6731"/>
                </a:lnTo>
                <a:lnTo>
                  <a:pt x="5626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36433" y="437644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82804" y="0"/>
                </a:moveTo>
                <a:lnTo>
                  <a:pt x="78486" y="0"/>
                </a:lnTo>
                <a:lnTo>
                  <a:pt x="74295" y="253"/>
                </a:lnTo>
                <a:lnTo>
                  <a:pt x="36254" y="13309"/>
                </a:lnTo>
                <a:lnTo>
                  <a:pt x="22352" y="25018"/>
                </a:lnTo>
                <a:lnTo>
                  <a:pt x="21209" y="26034"/>
                </a:lnTo>
                <a:lnTo>
                  <a:pt x="20320" y="27177"/>
                </a:lnTo>
                <a:lnTo>
                  <a:pt x="19304" y="28320"/>
                </a:lnTo>
                <a:lnTo>
                  <a:pt x="11574" y="38983"/>
                </a:lnTo>
                <a:lnTo>
                  <a:pt x="5667" y="50847"/>
                </a:lnTo>
                <a:lnTo>
                  <a:pt x="1783" y="63736"/>
                </a:lnTo>
                <a:lnTo>
                  <a:pt x="127" y="77469"/>
                </a:lnTo>
                <a:lnTo>
                  <a:pt x="0" y="82930"/>
                </a:lnTo>
                <a:lnTo>
                  <a:pt x="254" y="86994"/>
                </a:lnTo>
                <a:lnTo>
                  <a:pt x="2460" y="100734"/>
                </a:lnTo>
                <a:lnTo>
                  <a:pt x="6858" y="113442"/>
                </a:lnTo>
                <a:lnTo>
                  <a:pt x="13255" y="125055"/>
                </a:lnTo>
                <a:lnTo>
                  <a:pt x="21463" y="135381"/>
                </a:lnTo>
                <a:lnTo>
                  <a:pt x="22098" y="136270"/>
                </a:lnTo>
                <a:lnTo>
                  <a:pt x="63789" y="159631"/>
                </a:lnTo>
                <a:lnTo>
                  <a:pt x="78486" y="161416"/>
                </a:lnTo>
                <a:lnTo>
                  <a:pt x="82804" y="161416"/>
                </a:lnTo>
                <a:lnTo>
                  <a:pt x="86995" y="161162"/>
                </a:lnTo>
                <a:lnTo>
                  <a:pt x="100347" y="159003"/>
                </a:lnTo>
                <a:lnTo>
                  <a:pt x="107441" y="156590"/>
                </a:lnTo>
                <a:lnTo>
                  <a:pt x="77470" y="156590"/>
                </a:lnTo>
                <a:lnTo>
                  <a:pt x="64662" y="155025"/>
                </a:lnTo>
                <a:lnTo>
                  <a:pt x="52641" y="151399"/>
                </a:lnTo>
                <a:lnTo>
                  <a:pt x="41572" y="145893"/>
                </a:lnTo>
                <a:lnTo>
                  <a:pt x="31623" y="138683"/>
                </a:lnTo>
                <a:lnTo>
                  <a:pt x="38227" y="132079"/>
                </a:lnTo>
                <a:lnTo>
                  <a:pt x="24765" y="132079"/>
                </a:lnTo>
                <a:lnTo>
                  <a:pt x="17150" y="122394"/>
                </a:lnTo>
                <a:lnTo>
                  <a:pt x="11191" y="111553"/>
                </a:lnTo>
                <a:lnTo>
                  <a:pt x="7066" y="99736"/>
                </a:lnTo>
                <a:lnTo>
                  <a:pt x="4953" y="87121"/>
                </a:lnTo>
                <a:lnTo>
                  <a:pt x="15748" y="87121"/>
                </a:lnTo>
                <a:lnTo>
                  <a:pt x="15748" y="77596"/>
                </a:lnTo>
                <a:lnTo>
                  <a:pt x="4826" y="77596"/>
                </a:lnTo>
                <a:lnTo>
                  <a:pt x="6409" y="64736"/>
                </a:lnTo>
                <a:lnTo>
                  <a:pt x="10064" y="52752"/>
                </a:lnTo>
                <a:lnTo>
                  <a:pt x="15577" y="41697"/>
                </a:lnTo>
                <a:lnTo>
                  <a:pt x="22733" y="31749"/>
                </a:lnTo>
                <a:lnTo>
                  <a:pt x="36195" y="31749"/>
                </a:lnTo>
                <a:lnTo>
                  <a:pt x="29337" y="24891"/>
                </a:lnTo>
                <a:lnTo>
                  <a:pt x="39022" y="17331"/>
                </a:lnTo>
                <a:lnTo>
                  <a:pt x="49863" y="11366"/>
                </a:lnTo>
                <a:lnTo>
                  <a:pt x="61680" y="7211"/>
                </a:lnTo>
                <a:lnTo>
                  <a:pt x="74295" y="5079"/>
                </a:lnTo>
                <a:lnTo>
                  <a:pt x="83820" y="5079"/>
                </a:lnTo>
                <a:lnTo>
                  <a:pt x="104819" y="4952"/>
                </a:lnTo>
                <a:lnTo>
                  <a:pt x="83820" y="126"/>
                </a:lnTo>
                <a:lnTo>
                  <a:pt x="82804" y="0"/>
                </a:lnTo>
                <a:close/>
              </a:path>
              <a:path w="161925" h="161925">
                <a:moveTo>
                  <a:pt x="86995" y="145668"/>
                </a:moveTo>
                <a:lnTo>
                  <a:pt x="77470" y="145668"/>
                </a:lnTo>
                <a:lnTo>
                  <a:pt x="77470" y="156590"/>
                </a:lnTo>
                <a:lnTo>
                  <a:pt x="107441" y="156590"/>
                </a:lnTo>
                <a:lnTo>
                  <a:pt x="107815" y="156463"/>
                </a:lnTo>
                <a:lnTo>
                  <a:pt x="86995" y="156463"/>
                </a:lnTo>
                <a:lnTo>
                  <a:pt x="86995" y="145668"/>
                </a:lnTo>
                <a:close/>
              </a:path>
              <a:path w="161925" h="161925">
                <a:moveTo>
                  <a:pt x="130302" y="122935"/>
                </a:moveTo>
                <a:lnTo>
                  <a:pt x="123571" y="129666"/>
                </a:lnTo>
                <a:lnTo>
                  <a:pt x="131318" y="137413"/>
                </a:lnTo>
                <a:lnTo>
                  <a:pt x="121749" y="144694"/>
                </a:lnTo>
                <a:lnTo>
                  <a:pt x="111061" y="150415"/>
                </a:lnTo>
                <a:lnTo>
                  <a:pt x="99421" y="154398"/>
                </a:lnTo>
                <a:lnTo>
                  <a:pt x="86995" y="156463"/>
                </a:lnTo>
                <a:lnTo>
                  <a:pt x="107815" y="156463"/>
                </a:lnTo>
                <a:lnTo>
                  <a:pt x="140208" y="135381"/>
                </a:lnTo>
                <a:lnTo>
                  <a:pt x="143919" y="130555"/>
                </a:lnTo>
                <a:lnTo>
                  <a:pt x="137922" y="130555"/>
                </a:lnTo>
                <a:lnTo>
                  <a:pt x="130302" y="122935"/>
                </a:lnTo>
                <a:close/>
              </a:path>
              <a:path w="161925" h="161925">
                <a:moveTo>
                  <a:pt x="32512" y="124332"/>
                </a:moveTo>
                <a:lnTo>
                  <a:pt x="24765" y="132079"/>
                </a:lnTo>
                <a:lnTo>
                  <a:pt x="38227" y="132079"/>
                </a:lnTo>
                <a:lnTo>
                  <a:pt x="39243" y="131063"/>
                </a:lnTo>
                <a:lnTo>
                  <a:pt x="32512" y="124332"/>
                </a:lnTo>
                <a:close/>
              </a:path>
              <a:path w="161925" h="161925">
                <a:moveTo>
                  <a:pt x="143082" y="31368"/>
                </a:moveTo>
                <a:lnTo>
                  <a:pt x="138303" y="31368"/>
                </a:lnTo>
                <a:lnTo>
                  <a:pt x="145607" y="41411"/>
                </a:lnTo>
                <a:lnTo>
                  <a:pt x="151209" y="52562"/>
                </a:lnTo>
                <a:lnTo>
                  <a:pt x="154930" y="64641"/>
                </a:lnTo>
                <a:lnTo>
                  <a:pt x="156591" y="77469"/>
                </a:lnTo>
                <a:lnTo>
                  <a:pt x="145669" y="77469"/>
                </a:lnTo>
                <a:lnTo>
                  <a:pt x="145669" y="86994"/>
                </a:lnTo>
                <a:lnTo>
                  <a:pt x="156464" y="86994"/>
                </a:lnTo>
                <a:lnTo>
                  <a:pt x="154459" y="99141"/>
                </a:lnTo>
                <a:lnTo>
                  <a:pt x="150622" y="110537"/>
                </a:lnTo>
                <a:lnTo>
                  <a:pt x="145069" y="121052"/>
                </a:lnTo>
                <a:lnTo>
                  <a:pt x="137922" y="130555"/>
                </a:lnTo>
                <a:lnTo>
                  <a:pt x="143919" y="130555"/>
                </a:lnTo>
                <a:lnTo>
                  <a:pt x="161163" y="86994"/>
                </a:lnTo>
                <a:lnTo>
                  <a:pt x="161417" y="82930"/>
                </a:lnTo>
                <a:lnTo>
                  <a:pt x="161290" y="77469"/>
                </a:lnTo>
                <a:lnTo>
                  <a:pt x="154418" y="47865"/>
                </a:lnTo>
                <a:lnTo>
                  <a:pt x="143082" y="31368"/>
                </a:lnTo>
                <a:close/>
              </a:path>
              <a:path w="161925" h="161925">
                <a:moveTo>
                  <a:pt x="36195" y="31749"/>
                </a:moveTo>
                <a:lnTo>
                  <a:pt x="22733" y="31749"/>
                </a:lnTo>
                <a:lnTo>
                  <a:pt x="30353" y="39369"/>
                </a:lnTo>
                <a:lnTo>
                  <a:pt x="37084" y="32638"/>
                </a:lnTo>
                <a:lnTo>
                  <a:pt x="36195" y="31749"/>
                </a:lnTo>
                <a:close/>
              </a:path>
              <a:path w="161925" h="161925">
                <a:moveTo>
                  <a:pt x="104819" y="4952"/>
                </a:moveTo>
                <a:lnTo>
                  <a:pt x="83820" y="4952"/>
                </a:lnTo>
                <a:lnTo>
                  <a:pt x="97283" y="6705"/>
                </a:lnTo>
                <a:lnTo>
                  <a:pt x="109902" y="10683"/>
                </a:lnTo>
                <a:lnTo>
                  <a:pt x="121449" y="16686"/>
                </a:lnTo>
                <a:lnTo>
                  <a:pt x="131699" y="24510"/>
                </a:lnTo>
                <a:lnTo>
                  <a:pt x="123571" y="32638"/>
                </a:lnTo>
                <a:lnTo>
                  <a:pt x="130302" y="39369"/>
                </a:lnTo>
                <a:lnTo>
                  <a:pt x="138303" y="31368"/>
                </a:lnTo>
                <a:lnTo>
                  <a:pt x="143082" y="31368"/>
                </a:lnTo>
                <a:lnTo>
                  <a:pt x="137747" y="23606"/>
                </a:lnTo>
                <a:lnTo>
                  <a:pt x="113480" y="6943"/>
                </a:lnTo>
                <a:lnTo>
                  <a:pt x="104819" y="4952"/>
                </a:lnTo>
                <a:close/>
              </a:path>
              <a:path w="161925" h="161925">
                <a:moveTo>
                  <a:pt x="83820" y="5079"/>
                </a:moveTo>
                <a:lnTo>
                  <a:pt x="74295" y="5079"/>
                </a:lnTo>
                <a:lnTo>
                  <a:pt x="74295" y="15874"/>
                </a:lnTo>
                <a:lnTo>
                  <a:pt x="83820" y="15874"/>
                </a:lnTo>
                <a:lnTo>
                  <a:pt x="83820" y="5079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31607" y="4371746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471" y="0"/>
                </a:moveTo>
                <a:lnTo>
                  <a:pt x="26193" y="23987"/>
                </a:lnTo>
                <a:lnTo>
                  <a:pt x="29" y="83184"/>
                </a:lnTo>
                <a:lnTo>
                  <a:pt x="0" y="87629"/>
                </a:lnTo>
                <a:lnTo>
                  <a:pt x="127" y="89661"/>
                </a:lnTo>
                <a:lnTo>
                  <a:pt x="27162" y="147891"/>
                </a:lnTo>
                <a:lnTo>
                  <a:pt x="85471" y="170941"/>
                </a:lnTo>
                <a:lnTo>
                  <a:pt x="117379" y="164774"/>
                </a:lnTo>
                <a:lnTo>
                  <a:pt x="122645" y="161416"/>
                </a:lnTo>
                <a:lnTo>
                  <a:pt x="83312" y="161416"/>
                </a:lnTo>
                <a:lnTo>
                  <a:pt x="69488" y="159724"/>
                </a:lnTo>
                <a:lnTo>
                  <a:pt x="34036" y="141350"/>
                </a:lnTo>
                <a:lnTo>
                  <a:pt x="11892" y="104435"/>
                </a:lnTo>
                <a:lnTo>
                  <a:pt x="9648" y="89661"/>
                </a:lnTo>
                <a:lnTo>
                  <a:pt x="9652" y="82168"/>
                </a:lnTo>
                <a:lnTo>
                  <a:pt x="27559" y="36448"/>
                </a:lnTo>
                <a:lnTo>
                  <a:pt x="66506" y="11910"/>
                </a:lnTo>
                <a:lnTo>
                  <a:pt x="83312" y="9524"/>
                </a:lnTo>
                <a:lnTo>
                  <a:pt x="122775" y="9524"/>
                </a:lnTo>
                <a:lnTo>
                  <a:pt x="118042" y="6427"/>
                </a:lnTo>
                <a:lnTo>
                  <a:pt x="85471" y="0"/>
                </a:lnTo>
                <a:close/>
              </a:path>
              <a:path w="171450" h="171450">
                <a:moveTo>
                  <a:pt x="122775" y="9524"/>
                </a:moveTo>
                <a:lnTo>
                  <a:pt x="87630" y="9524"/>
                </a:lnTo>
                <a:lnTo>
                  <a:pt x="102109" y="11404"/>
                </a:lnTo>
                <a:lnTo>
                  <a:pt x="114728" y="15382"/>
                </a:lnTo>
                <a:lnTo>
                  <a:pt x="150433" y="46110"/>
                </a:lnTo>
                <a:lnTo>
                  <a:pt x="161544" y="87629"/>
                </a:lnTo>
                <a:lnTo>
                  <a:pt x="161269" y="91820"/>
                </a:lnTo>
                <a:lnTo>
                  <a:pt x="142748" y="135254"/>
                </a:lnTo>
                <a:lnTo>
                  <a:pt x="104247" y="159097"/>
                </a:lnTo>
                <a:lnTo>
                  <a:pt x="87630" y="161416"/>
                </a:lnTo>
                <a:lnTo>
                  <a:pt x="122645" y="161416"/>
                </a:lnTo>
                <a:lnTo>
                  <a:pt x="143859" y="147891"/>
                </a:lnTo>
                <a:lnTo>
                  <a:pt x="162480" y="122721"/>
                </a:lnTo>
                <a:lnTo>
                  <a:pt x="170815" y="91693"/>
                </a:lnTo>
                <a:lnTo>
                  <a:pt x="170942" y="89661"/>
                </a:lnTo>
                <a:lnTo>
                  <a:pt x="170942" y="82168"/>
                </a:lnTo>
                <a:lnTo>
                  <a:pt x="163373" y="50095"/>
                </a:lnTo>
                <a:lnTo>
                  <a:pt x="144875" y="23987"/>
                </a:lnTo>
                <a:lnTo>
                  <a:pt x="122775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91806" y="4418736"/>
            <a:ext cx="63500" cy="42545"/>
          </a:xfrm>
          <a:custGeom>
            <a:avLst/>
            <a:gdLst/>
            <a:ahLst/>
            <a:cxnLst/>
            <a:rect l="l" t="t" r="r" b="b"/>
            <a:pathLst>
              <a:path w="63500" h="42545">
                <a:moveTo>
                  <a:pt x="6349" y="15367"/>
                </a:moveTo>
                <a:lnTo>
                  <a:pt x="0" y="22479"/>
                </a:lnTo>
                <a:lnTo>
                  <a:pt x="22224" y="42037"/>
                </a:lnTo>
                <a:lnTo>
                  <a:pt x="28701" y="41783"/>
                </a:lnTo>
                <a:lnTo>
                  <a:pt x="38392" y="31877"/>
                </a:lnTo>
                <a:lnTo>
                  <a:pt x="25018" y="31877"/>
                </a:lnTo>
                <a:lnTo>
                  <a:pt x="6349" y="15367"/>
                </a:lnTo>
                <a:close/>
              </a:path>
              <a:path w="63500" h="42545">
                <a:moveTo>
                  <a:pt x="56260" y="0"/>
                </a:moveTo>
                <a:lnTo>
                  <a:pt x="25018" y="31877"/>
                </a:lnTo>
                <a:lnTo>
                  <a:pt x="38392" y="31877"/>
                </a:lnTo>
                <a:lnTo>
                  <a:pt x="62991" y="6731"/>
                </a:lnTo>
                <a:lnTo>
                  <a:pt x="5626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10729" y="4376458"/>
            <a:ext cx="9525" cy="1587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0" y="15875"/>
                </a:moveTo>
                <a:lnTo>
                  <a:pt x="9525" y="15875"/>
                </a:lnTo>
                <a:lnTo>
                  <a:pt x="9525" y="0"/>
                </a:lnTo>
                <a:lnTo>
                  <a:pt x="0" y="0"/>
                </a:lnTo>
                <a:lnTo>
                  <a:pt x="0" y="1587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55610" y="439790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6730" y="0"/>
                </a:moveTo>
                <a:lnTo>
                  <a:pt x="0" y="6731"/>
                </a:lnTo>
                <a:lnTo>
                  <a:pt x="11175" y="17907"/>
                </a:lnTo>
                <a:lnTo>
                  <a:pt x="17906" y="11176"/>
                </a:lnTo>
                <a:lnTo>
                  <a:pt x="673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36434" y="4454042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4"/>
                </a:moveTo>
                <a:lnTo>
                  <a:pt x="15747" y="9524"/>
                </a:lnTo>
                <a:lnTo>
                  <a:pt x="15747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57770" y="45007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175" y="0"/>
                </a:moveTo>
                <a:lnTo>
                  <a:pt x="0" y="11176"/>
                </a:lnTo>
                <a:lnTo>
                  <a:pt x="6730" y="17907"/>
                </a:lnTo>
                <a:lnTo>
                  <a:pt x="17906" y="6731"/>
                </a:lnTo>
                <a:lnTo>
                  <a:pt x="11175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13904" y="4522114"/>
            <a:ext cx="9525" cy="1587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0" y="15748"/>
                </a:moveTo>
                <a:lnTo>
                  <a:pt x="9525" y="15748"/>
                </a:lnTo>
                <a:lnTo>
                  <a:pt x="9525" y="0"/>
                </a:lnTo>
                <a:lnTo>
                  <a:pt x="0" y="0"/>
                </a:lnTo>
                <a:lnTo>
                  <a:pt x="0" y="15748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60004" y="449938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6730" y="0"/>
                </a:moveTo>
                <a:lnTo>
                  <a:pt x="0" y="6731"/>
                </a:lnTo>
                <a:lnTo>
                  <a:pt x="11175" y="17907"/>
                </a:lnTo>
                <a:lnTo>
                  <a:pt x="17906" y="11176"/>
                </a:lnTo>
                <a:lnTo>
                  <a:pt x="673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82103" y="445391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47" y="9525"/>
                </a:lnTo>
                <a:lnTo>
                  <a:pt x="15747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60004" y="439790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175" y="0"/>
                </a:moveTo>
                <a:lnTo>
                  <a:pt x="0" y="11176"/>
                </a:lnTo>
                <a:lnTo>
                  <a:pt x="6730" y="17907"/>
                </a:lnTo>
                <a:lnTo>
                  <a:pt x="17906" y="6731"/>
                </a:lnTo>
                <a:lnTo>
                  <a:pt x="11175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655602" y="5521705"/>
            <a:ext cx="350900" cy="355599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55585" y="5833770"/>
            <a:ext cx="358775" cy="43815"/>
          </a:xfrm>
          <a:custGeom>
            <a:avLst/>
            <a:gdLst/>
            <a:ahLst/>
            <a:cxnLst/>
            <a:rect l="l" t="t" r="r" b="b"/>
            <a:pathLst>
              <a:path w="358775" h="43814">
                <a:moveTo>
                  <a:pt x="354012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38773"/>
                </a:lnTo>
                <a:lnTo>
                  <a:pt x="4762" y="43535"/>
                </a:lnTo>
                <a:lnTo>
                  <a:pt x="354012" y="43535"/>
                </a:lnTo>
                <a:lnTo>
                  <a:pt x="358775" y="38773"/>
                </a:lnTo>
                <a:lnTo>
                  <a:pt x="358775" y="34010"/>
                </a:lnTo>
                <a:lnTo>
                  <a:pt x="9525" y="34010"/>
                </a:lnTo>
                <a:lnTo>
                  <a:pt x="9525" y="9524"/>
                </a:lnTo>
                <a:lnTo>
                  <a:pt x="358775" y="9524"/>
                </a:lnTo>
                <a:lnTo>
                  <a:pt x="358775" y="4762"/>
                </a:lnTo>
                <a:lnTo>
                  <a:pt x="354012" y="0"/>
                </a:lnTo>
                <a:close/>
              </a:path>
              <a:path w="358775" h="43814">
                <a:moveTo>
                  <a:pt x="358775" y="9524"/>
                </a:moveTo>
                <a:lnTo>
                  <a:pt x="349250" y="9524"/>
                </a:lnTo>
                <a:lnTo>
                  <a:pt x="349250" y="34010"/>
                </a:lnTo>
                <a:lnTo>
                  <a:pt x="358775" y="34010"/>
                </a:lnTo>
                <a:lnTo>
                  <a:pt x="358775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6198" y="5799772"/>
            <a:ext cx="297815" cy="43815"/>
          </a:xfrm>
          <a:custGeom>
            <a:avLst/>
            <a:gdLst/>
            <a:ahLst/>
            <a:cxnLst/>
            <a:rect l="l" t="t" r="r" b="b"/>
            <a:pathLst>
              <a:path w="297815" h="43814">
                <a:moveTo>
                  <a:pt x="29278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38760"/>
                </a:lnTo>
                <a:lnTo>
                  <a:pt x="4762" y="43522"/>
                </a:lnTo>
                <a:lnTo>
                  <a:pt x="292785" y="43522"/>
                </a:lnTo>
                <a:lnTo>
                  <a:pt x="297548" y="38760"/>
                </a:lnTo>
                <a:lnTo>
                  <a:pt x="297548" y="33997"/>
                </a:lnTo>
                <a:lnTo>
                  <a:pt x="9525" y="33997"/>
                </a:lnTo>
                <a:lnTo>
                  <a:pt x="9525" y="9524"/>
                </a:lnTo>
                <a:lnTo>
                  <a:pt x="297548" y="9524"/>
                </a:lnTo>
                <a:lnTo>
                  <a:pt x="297548" y="4762"/>
                </a:lnTo>
                <a:lnTo>
                  <a:pt x="292785" y="0"/>
                </a:lnTo>
                <a:close/>
              </a:path>
              <a:path w="297815" h="43814">
                <a:moveTo>
                  <a:pt x="297548" y="9524"/>
                </a:moveTo>
                <a:lnTo>
                  <a:pt x="288023" y="9524"/>
                </a:lnTo>
                <a:lnTo>
                  <a:pt x="288023" y="33997"/>
                </a:lnTo>
                <a:lnTo>
                  <a:pt x="297548" y="33997"/>
                </a:lnTo>
                <a:lnTo>
                  <a:pt x="297548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6198" y="5602135"/>
            <a:ext cx="297815" cy="43815"/>
          </a:xfrm>
          <a:custGeom>
            <a:avLst/>
            <a:gdLst/>
            <a:ahLst/>
            <a:cxnLst/>
            <a:rect l="l" t="t" r="r" b="b"/>
            <a:pathLst>
              <a:path w="297815" h="43814">
                <a:moveTo>
                  <a:pt x="29278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38760"/>
                </a:lnTo>
                <a:lnTo>
                  <a:pt x="4762" y="43522"/>
                </a:lnTo>
                <a:lnTo>
                  <a:pt x="292785" y="43522"/>
                </a:lnTo>
                <a:lnTo>
                  <a:pt x="297548" y="38760"/>
                </a:lnTo>
                <a:lnTo>
                  <a:pt x="297548" y="33997"/>
                </a:lnTo>
                <a:lnTo>
                  <a:pt x="9525" y="33997"/>
                </a:lnTo>
                <a:lnTo>
                  <a:pt x="9525" y="9525"/>
                </a:lnTo>
                <a:lnTo>
                  <a:pt x="297548" y="9525"/>
                </a:lnTo>
                <a:lnTo>
                  <a:pt x="297548" y="4762"/>
                </a:lnTo>
                <a:lnTo>
                  <a:pt x="292785" y="0"/>
                </a:lnTo>
                <a:close/>
              </a:path>
              <a:path w="297815" h="43814">
                <a:moveTo>
                  <a:pt x="297548" y="9525"/>
                </a:moveTo>
                <a:lnTo>
                  <a:pt x="288023" y="9525"/>
                </a:lnTo>
                <a:lnTo>
                  <a:pt x="288023" y="33997"/>
                </a:lnTo>
                <a:lnTo>
                  <a:pt x="297548" y="33997"/>
                </a:lnTo>
                <a:lnTo>
                  <a:pt x="297548" y="952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58277" y="5518467"/>
            <a:ext cx="353695" cy="93345"/>
          </a:xfrm>
          <a:custGeom>
            <a:avLst/>
            <a:gdLst/>
            <a:ahLst/>
            <a:cxnLst/>
            <a:rect l="l" t="t" r="r" b="b"/>
            <a:pathLst>
              <a:path w="353694" h="93345">
                <a:moveTo>
                  <a:pt x="178765" y="0"/>
                </a:moveTo>
                <a:lnTo>
                  <a:pt x="174624" y="0"/>
                </a:lnTo>
                <a:lnTo>
                  <a:pt x="0" y="84137"/>
                </a:lnTo>
                <a:lnTo>
                  <a:pt x="2070" y="93192"/>
                </a:lnTo>
                <a:lnTo>
                  <a:pt x="351320" y="93192"/>
                </a:lnTo>
                <a:lnTo>
                  <a:pt x="353390" y="84137"/>
                </a:lnTo>
                <a:lnTo>
                  <a:pt x="352414" y="83667"/>
                </a:lnTo>
                <a:lnTo>
                  <a:pt x="22923" y="83667"/>
                </a:lnTo>
                <a:lnTo>
                  <a:pt x="176695" y="9575"/>
                </a:lnTo>
                <a:lnTo>
                  <a:pt x="198639" y="9575"/>
                </a:lnTo>
                <a:lnTo>
                  <a:pt x="178765" y="0"/>
                </a:lnTo>
                <a:close/>
              </a:path>
              <a:path w="353694" h="93345">
                <a:moveTo>
                  <a:pt x="198639" y="9575"/>
                </a:moveTo>
                <a:lnTo>
                  <a:pt x="176695" y="9575"/>
                </a:lnTo>
                <a:lnTo>
                  <a:pt x="330466" y="83667"/>
                </a:lnTo>
                <a:lnTo>
                  <a:pt x="352414" y="83667"/>
                </a:lnTo>
                <a:lnTo>
                  <a:pt x="198639" y="957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09109" y="5636133"/>
            <a:ext cx="59055" cy="34290"/>
          </a:xfrm>
          <a:custGeom>
            <a:avLst/>
            <a:gdLst/>
            <a:ahLst/>
            <a:cxnLst/>
            <a:rect l="l" t="t" r="r" b="b"/>
            <a:pathLst>
              <a:path w="59054" h="34289">
                <a:moveTo>
                  <a:pt x="5397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9502"/>
                </a:lnTo>
                <a:lnTo>
                  <a:pt x="4762" y="34264"/>
                </a:lnTo>
                <a:lnTo>
                  <a:pt x="53975" y="34264"/>
                </a:lnTo>
                <a:lnTo>
                  <a:pt x="58737" y="29502"/>
                </a:lnTo>
                <a:lnTo>
                  <a:pt x="58737" y="24739"/>
                </a:lnTo>
                <a:lnTo>
                  <a:pt x="9525" y="24739"/>
                </a:lnTo>
                <a:lnTo>
                  <a:pt x="9525" y="9524"/>
                </a:lnTo>
                <a:lnTo>
                  <a:pt x="58737" y="9524"/>
                </a:lnTo>
                <a:lnTo>
                  <a:pt x="58737" y="4762"/>
                </a:lnTo>
                <a:lnTo>
                  <a:pt x="53975" y="0"/>
                </a:lnTo>
                <a:close/>
              </a:path>
              <a:path w="59054" h="34289">
                <a:moveTo>
                  <a:pt x="58737" y="9524"/>
                </a:moveTo>
                <a:lnTo>
                  <a:pt x="49212" y="9524"/>
                </a:lnTo>
                <a:lnTo>
                  <a:pt x="49212" y="24739"/>
                </a:lnTo>
                <a:lnTo>
                  <a:pt x="58737" y="24739"/>
                </a:lnTo>
                <a:lnTo>
                  <a:pt x="58737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05604" y="5636133"/>
            <a:ext cx="59055" cy="34290"/>
          </a:xfrm>
          <a:custGeom>
            <a:avLst/>
            <a:gdLst/>
            <a:ahLst/>
            <a:cxnLst/>
            <a:rect l="l" t="t" r="r" b="b"/>
            <a:pathLst>
              <a:path w="59055" h="34289">
                <a:moveTo>
                  <a:pt x="5397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9502"/>
                </a:lnTo>
                <a:lnTo>
                  <a:pt x="4762" y="34264"/>
                </a:lnTo>
                <a:lnTo>
                  <a:pt x="53975" y="34264"/>
                </a:lnTo>
                <a:lnTo>
                  <a:pt x="58737" y="29502"/>
                </a:lnTo>
                <a:lnTo>
                  <a:pt x="58737" y="24739"/>
                </a:lnTo>
                <a:lnTo>
                  <a:pt x="9525" y="24739"/>
                </a:lnTo>
                <a:lnTo>
                  <a:pt x="9525" y="9524"/>
                </a:lnTo>
                <a:lnTo>
                  <a:pt x="58737" y="9524"/>
                </a:lnTo>
                <a:lnTo>
                  <a:pt x="58737" y="4762"/>
                </a:lnTo>
                <a:lnTo>
                  <a:pt x="53975" y="0"/>
                </a:lnTo>
                <a:close/>
              </a:path>
              <a:path w="59055" h="34289">
                <a:moveTo>
                  <a:pt x="58737" y="9524"/>
                </a:moveTo>
                <a:lnTo>
                  <a:pt x="49212" y="9524"/>
                </a:lnTo>
                <a:lnTo>
                  <a:pt x="49212" y="24739"/>
                </a:lnTo>
                <a:lnTo>
                  <a:pt x="58737" y="24739"/>
                </a:lnTo>
                <a:lnTo>
                  <a:pt x="58737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02101" y="5636133"/>
            <a:ext cx="59055" cy="34290"/>
          </a:xfrm>
          <a:custGeom>
            <a:avLst/>
            <a:gdLst/>
            <a:ahLst/>
            <a:cxnLst/>
            <a:rect l="l" t="t" r="r" b="b"/>
            <a:pathLst>
              <a:path w="59055" h="34289">
                <a:moveTo>
                  <a:pt x="5397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9502"/>
                </a:lnTo>
                <a:lnTo>
                  <a:pt x="4762" y="34264"/>
                </a:lnTo>
                <a:lnTo>
                  <a:pt x="53975" y="34264"/>
                </a:lnTo>
                <a:lnTo>
                  <a:pt x="58737" y="29502"/>
                </a:lnTo>
                <a:lnTo>
                  <a:pt x="58737" y="24739"/>
                </a:lnTo>
                <a:lnTo>
                  <a:pt x="9525" y="24739"/>
                </a:lnTo>
                <a:lnTo>
                  <a:pt x="9525" y="9524"/>
                </a:lnTo>
                <a:lnTo>
                  <a:pt x="58737" y="9524"/>
                </a:lnTo>
                <a:lnTo>
                  <a:pt x="58737" y="4762"/>
                </a:lnTo>
                <a:lnTo>
                  <a:pt x="53975" y="0"/>
                </a:lnTo>
                <a:close/>
              </a:path>
              <a:path w="59055" h="34289">
                <a:moveTo>
                  <a:pt x="58737" y="9524"/>
                </a:moveTo>
                <a:lnTo>
                  <a:pt x="49212" y="9524"/>
                </a:lnTo>
                <a:lnTo>
                  <a:pt x="49212" y="24739"/>
                </a:lnTo>
                <a:lnTo>
                  <a:pt x="58737" y="24739"/>
                </a:lnTo>
                <a:lnTo>
                  <a:pt x="58737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09109" y="5775032"/>
            <a:ext cx="59055" cy="34290"/>
          </a:xfrm>
          <a:custGeom>
            <a:avLst/>
            <a:gdLst/>
            <a:ahLst/>
            <a:cxnLst/>
            <a:rect l="l" t="t" r="r" b="b"/>
            <a:pathLst>
              <a:path w="59054" h="34289">
                <a:moveTo>
                  <a:pt x="5397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9502"/>
                </a:lnTo>
                <a:lnTo>
                  <a:pt x="4762" y="34264"/>
                </a:lnTo>
                <a:lnTo>
                  <a:pt x="53975" y="34264"/>
                </a:lnTo>
                <a:lnTo>
                  <a:pt x="58737" y="29502"/>
                </a:lnTo>
                <a:lnTo>
                  <a:pt x="58737" y="24739"/>
                </a:lnTo>
                <a:lnTo>
                  <a:pt x="9525" y="24739"/>
                </a:lnTo>
                <a:lnTo>
                  <a:pt x="9525" y="9524"/>
                </a:lnTo>
                <a:lnTo>
                  <a:pt x="58737" y="9524"/>
                </a:lnTo>
                <a:lnTo>
                  <a:pt x="58737" y="4762"/>
                </a:lnTo>
                <a:lnTo>
                  <a:pt x="53975" y="0"/>
                </a:lnTo>
                <a:close/>
              </a:path>
              <a:path w="59054" h="34289">
                <a:moveTo>
                  <a:pt x="58737" y="9524"/>
                </a:moveTo>
                <a:lnTo>
                  <a:pt x="49212" y="9524"/>
                </a:lnTo>
                <a:lnTo>
                  <a:pt x="49212" y="24739"/>
                </a:lnTo>
                <a:lnTo>
                  <a:pt x="58737" y="24739"/>
                </a:lnTo>
                <a:lnTo>
                  <a:pt x="58737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05604" y="5775032"/>
            <a:ext cx="59055" cy="34290"/>
          </a:xfrm>
          <a:custGeom>
            <a:avLst/>
            <a:gdLst/>
            <a:ahLst/>
            <a:cxnLst/>
            <a:rect l="l" t="t" r="r" b="b"/>
            <a:pathLst>
              <a:path w="59055" h="34289">
                <a:moveTo>
                  <a:pt x="5397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9502"/>
                </a:lnTo>
                <a:lnTo>
                  <a:pt x="4762" y="34264"/>
                </a:lnTo>
                <a:lnTo>
                  <a:pt x="53975" y="34264"/>
                </a:lnTo>
                <a:lnTo>
                  <a:pt x="58737" y="29502"/>
                </a:lnTo>
                <a:lnTo>
                  <a:pt x="58737" y="24739"/>
                </a:lnTo>
                <a:lnTo>
                  <a:pt x="9525" y="24739"/>
                </a:lnTo>
                <a:lnTo>
                  <a:pt x="9525" y="9524"/>
                </a:lnTo>
                <a:lnTo>
                  <a:pt x="58737" y="9524"/>
                </a:lnTo>
                <a:lnTo>
                  <a:pt x="58737" y="4762"/>
                </a:lnTo>
                <a:lnTo>
                  <a:pt x="53975" y="0"/>
                </a:lnTo>
                <a:close/>
              </a:path>
              <a:path w="59055" h="34289">
                <a:moveTo>
                  <a:pt x="58737" y="9524"/>
                </a:moveTo>
                <a:lnTo>
                  <a:pt x="49212" y="9524"/>
                </a:lnTo>
                <a:lnTo>
                  <a:pt x="49212" y="24739"/>
                </a:lnTo>
                <a:lnTo>
                  <a:pt x="58737" y="24739"/>
                </a:lnTo>
                <a:lnTo>
                  <a:pt x="58737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02101" y="5775032"/>
            <a:ext cx="59055" cy="34290"/>
          </a:xfrm>
          <a:custGeom>
            <a:avLst/>
            <a:gdLst/>
            <a:ahLst/>
            <a:cxnLst/>
            <a:rect l="l" t="t" r="r" b="b"/>
            <a:pathLst>
              <a:path w="59055" h="34289">
                <a:moveTo>
                  <a:pt x="53975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9502"/>
                </a:lnTo>
                <a:lnTo>
                  <a:pt x="4762" y="34264"/>
                </a:lnTo>
                <a:lnTo>
                  <a:pt x="53975" y="34264"/>
                </a:lnTo>
                <a:lnTo>
                  <a:pt x="58737" y="29502"/>
                </a:lnTo>
                <a:lnTo>
                  <a:pt x="58737" y="24739"/>
                </a:lnTo>
                <a:lnTo>
                  <a:pt x="9525" y="24739"/>
                </a:lnTo>
                <a:lnTo>
                  <a:pt x="9525" y="9524"/>
                </a:lnTo>
                <a:lnTo>
                  <a:pt x="58737" y="9524"/>
                </a:lnTo>
                <a:lnTo>
                  <a:pt x="58737" y="4762"/>
                </a:lnTo>
                <a:lnTo>
                  <a:pt x="53975" y="0"/>
                </a:lnTo>
                <a:close/>
              </a:path>
              <a:path w="59055" h="34289">
                <a:moveTo>
                  <a:pt x="58737" y="9524"/>
                </a:moveTo>
                <a:lnTo>
                  <a:pt x="49212" y="9524"/>
                </a:lnTo>
                <a:lnTo>
                  <a:pt x="49212" y="24739"/>
                </a:lnTo>
                <a:lnTo>
                  <a:pt x="58737" y="24739"/>
                </a:lnTo>
                <a:lnTo>
                  <a:pt x="58737" y="9524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12024" y="5660872"/>
            <a:ext cx="26670" cy="123825"/>
          </a:xfrm>
          <a:custGeom>
            <a:avLst/>
            <a:gdLst/>
            <a:ahLst/>
            <a:cxnLst/>
            <a:rect l="l" t="t" r="r" b="b"/>
            <a:pathLst>
              <a:path w="26670" h="123825">
                <a:moveTo>
                  <a:pt x="26454" y="0"/>
                </a:moveTo>
                <a:lnTo>
                  <a:pt x="11633" y="0"/>
                </a:lnTo>
                <a:lnTo>
                  <a:pt x="6883" y="4470"/>
                </a:lnTo>
                <a:lnTo>
                  <a:pt x="0" y="118643"/>
                </a:lnTo>
                <a:lnTo>
                  <a:pt x="4762" y="123685"/>
                </a:lnTo>
                <a:lnTo>
                  <a:pt x="26454" y="123685"/>
                </a:lnTo>
                <a:lnTo>
                  <a:pt x="26454" y="114160"/>
                </a:lnTo>
                <a:lnTo>
                  <a:pt x="9817" y="114160"/>
                </a:lnTo>
                <a:lnTo>
                  <a:pt x="16116" y="9525"/>
                </a:lnTo>
                <a:lnTo>
                  <a:pt x="26454" y="9525"/>
                </a:lnTo>
                <a:lnTo>
                  <a:pt x="2645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38484" y="5660872"/>
            <a:ext cx="26670" cy="123825"/>
          </a:xfrm>
          <a:custGeom>
            <a:avLst/>
            <a:gdLst/>
            <a:ahLst/>
            <a:cxnLst/>
            <a:rect l="l" t="t" r="r" b="b"/>
            <a:pathLst>
              <a:path w="26670" h="123825">
                <a:moveTo>
                  <a:pt x="14808" y="0"/>
                </a:moveTo>
                <a:lnTo>
                  <a:pt x="0" y="0"/>
                </a:lnTo>
                <a:lnTo>
                  <a:pt x="0" y="9525"/>
                </a:lnTo>
                <a:lnTo>
                  <a:pt x="10325" y="9525"/>
                </a:lnTo>
                <a:lnTo>
                  <a:pt x="16636" y="114160"/>
                </a:lnTo>
                <a:lnTo>
                  <a:pt x="0" y="114160"/>
                </a:lnTo>
                <a:lnTo>
                  <a:pt x="0" y="123685"/>
                </a:lnTo>
                <a:lnTo>
                  <a:pt x="21691" y="123685"/>
                </a:lnTo>
                <a:lnTo>
                  <a:pt x="26454" y="118643"/>
                </a:lnTo>
                <a:lnTo>
                  <a:pt x="19557" y="4470"/>
                </a:lnTo>
                <a:lnTo>
                  <a:pt x="1480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08518" y="5660872"/>
            <a:ext cx="26670" cy="123825"/>
          </a:xfrm>
          <a:custGeom>
            <a:avLst/>
            <a:gdLst/>
            <a:ahLst/>
            <a:cxnLst/>
            <a:rect l="l" t="t" r="r" b="b"/>
            <a:pathLst>
              <a:path w="26669" h="123825">
                <a:moveTo>
                  <a:pt x="26454" y="0"/>
                </a:moveTo>
                <a:lnTo>
                  <a:pt x="11633" y="0"/>
                </a:lnTo>
                <a:lnTo>
                  <a:pt x="6883" y="4470"/>
                </a:lnTo>
                <a:lnTo>
                  <a:pt x="0" y="118643"/>
                </a:lnTo>
                <a:lnTo>
                  <a:pt x="4762" y="123685"/>
                </a:lnTo>
                <a:lnTo>
                  <a:pt x="26454" y="123685"/>
                </a:lnTo>
                <a:lnTo>
                  <a:pt x="26454" y="114160"/>
                </a:lnTo>
                <a:lnTo>
                  <a:pt x="9817" y="114160"/>
                </a:lnTo>
                <a:lnTo>
                  <a:pt x="16116" y="9525"/>
                </a:lnTo>
                <a:lnTo>
                  <a:pt x="26454" y="9525"/>
                </a:lnTo>
                <a:lnTo>
                  <a:pt x="2645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34974" y="5660872"/>
            <a:ext cx="26670" cy="123825"/>
          </a:xfrm>
          <a:custGeom>
            <a:avLst/>
            <a:gdLst/>
            <a:ahLst/>
            <a:cxnLst/>
            <a:rect l="l" t="t" r="r" b="b"/>
            <a:pathLst>
              <a:path w="26669" h="123825">
                <a:moveTo>
                  <a:pt x="14808" y="0"/>
                </a:moveTo>
                <a:lnTo>
                  <a:pt x="0" y="0"/>
                </a:lnTo>
                <a:lnTo>
                  <a:pt x="0" y="9525"/>
                </a:lnTo>
                <a:lnTo>
                  <a:pt x="10325" y="9525"/>
                </a:lnTo>
                <a:lnTo>
                  <a:pt x="16636" y="114160"/>
                </a:lnTo>
                <a:lnTo>
                  <a:pt x="0" y="114160"/>
                </a:lnTo>
                <a:lnTo>
                  <a:pt x="0" y="123685"/>
                </a:lnTo>
                <a:lnTo>
                  <a:pt x="21691" y="123685"/>
                </a:lnTo>
                <a:lnTo>
                  <a:pt x="26454" y="118643"/>
                </a:lnTo>
                <a:lnTo>
                  <a:pt x="19570" y="4470"/>
                </a:lnTo>
                <a:lnTo>
                  <a:pt x="1480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05015" y="5660872"/>
            <a:ext cx="26670" cy="123825"/>
          </a:xfrm>
          <a:custGeom>
            <a:avLst/>
            <a:gdLst/>
            <a:ahLst/>
            <a:cxnLst/>
            <a:rect l="l" t="t" r="r" b="b"/>
            <a:pathLst>
              <a:path w="26669" h="123825">
                <a:moveTo>
                  <a:pt x="26454" y="0"/>
                </a:moveTo>
                <a:lnTo>
                  <a:pt x="11633" y="0"/>
                </a:lnTo>
                <a:lnTo>
                  <a:pt x="6870" y="4470"/>
                </a:lnTo>
                <a:lnTo>
                  <a:pt x="0" y="118643"/>
                </a:lnTo>
                <a:lnTo>
                  <a:pt x="4762" y="123685"/>
                </a:lnTo>
                <a:lnTo>
                  <a:pt x="26454" y="123685"/>
                </a:lnTo>
                <a:lnTo>
                  <a:pt x="26454" y="114160"/>
                </a:lnTo>
                <a:lnTo>
                  <a:pt x="9817" y="114160"/>
                </a:lnTo>
                <a:lnTo>
                  <a:pt x="16116" y="9525"/>
                </a:lnTo>
                <a:lnTo>
                  <a:pt x="26454" y="9525"/>
                </a:lnTo>
                <a:lnTo>
                  <a:pt x="2645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31471" y="5660872"/>
            <a:ext cx="26670" cy="123825"/>
          </a:xfrm>
          <a:custGeom>
            <a:avLst/>
            <a:gdLst/>
            <a:ahLst/>
            <a:cxnLst/>
            <a:rect l="l" t="t" r="r" b="b"/>
            <a:pathLst>
              <a:path w="26669" h="123825">
                <a:moveTo>
                  <a:pt x="14808" y="0"/>
                </a:moveTo>
                <a:lnTo>
                  <a:pt x="0" y="0"/>
                </a:lnTo>
                <a:lnTo>
                  <a:pt x="0" y="9525"/>
                </a:lnTo>
                <a:lnTo>
                  <a:pt x="10325" y="9525"/>
                </a:lnTo>
                <a:lnTo>
                  <a:pt x="16636" y="114160"/>
                </a:lnTo>
                <a:lnTo>
                  <a:pt x="0" y="114160"/>
                </a:lnTo>
                <a:lnTo>
                  <a:pt x="0" y="123685"/>
                </a:lnTo>
                <a:lnTo>
                  <a:pt x="21691" y="123685"/>
                </a:lnTo>
                <a:lnTo>
                  <a:pt x="26454" y="118643"/>
                </a:lnTo>
                <a:lnTo>
                  <a:pt x="19570" y="4470"/>
                </a:lnTo>
                <a:lnTo>
                  <a:pt x="1480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71187" y="5550344"/>
            <a:ext cx="127635" cy="39370"/>
          </a:xfrm>
          <a:custGeom>
            <a:avLst/>
            <a:gdLst/>
            <a:ahLst/>
            <a:cxnLst/>
            <a:rect l="l" t="t" r="r" b="b"/>
            <a:pathLst>
              <a:path w="127634" h="39370">
                <a:moveTo>
                  <a:pt x="65849" y="0"/>
                </a:moveTo>
                <a:lnTo>
                  <a:pt x="61721" y="0"/>
                </a:lnTo>
                <a:lnTo>
                  <a:pt x="0" y="29743"/>
                </a:lnTo>
                <a:lnTo>
                  <a:pt x="2057" y="38798"/>
                </a:lnTo>
                <a:lnTo>
                  <a:pt x="125514" y="38798"/>
                </a:lnTo>
                <a:lnTo>
                  <a:pt x="127584" y="29743"/>
                </a:lnTo>
                <a:lnTo>
                  <a:pt x="126608" y="29273"/>
                </a:lnTo>
                <a:lnTo>
                  <a:pt x="22910" y="29273"/>
                </a:lnTo>
                <a:lnTo>
                  <a:pt x="63792" y="9575"/>
                </a:lnTo>
                <a:lnTo>
                  <a:pt x="85724" y="9575"/>
                </a:lnTo>
                <a:lnTo>
                  <a:pt x="65849" y="0"/>
                </a:lnTo>
                <a:close/>
              </a:path>
              <a:path w="127634" h="39370">
                <a:moveTo>
                  <a:pt x="85724" y="9575"/>
                </a:moveTo>
                <a:lnTo>
                  <a:pt x="63792" y="9575"/>
                </a:lnTo>
                <a:lnTo>
                  <a:pt x="104660" y="29273"/>
                </a:lnTo>
                <a:lnTo>
                  <a:pt x="126608" y="29273"/>
                </a:lnTo>
                <a:lnTo>
                  <a:pt x="85724" y="9575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799328" y="4194009"/>
            <a:ext cx="40005" cy="13335"/>
          </a:xfrm>
          <a:custGeom>
            <a:avLst/>
            <a:gdLst/>
            <a:ahLst/>
            <a:cxnLst/>
            <a:rect l="l" t="t" r="r" b="b"/>
            <a:pathLst>
              <a:path w="40004" h="13335">
                <a:moveTo>
                  <a:pt x="0" y="0"/>
                </a:moveTo>
                <a:lnTo>
                  <a:pt x="6007" y="12839"/>
                </a:lnTo>
                <a:lnTo>
                  <a:pt x="39585" y="25"/>
                </a:lnTo>
                <a:lnTo>
                  <a:pt x="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776582" y="4194009"/>
            <a:ext cx="29209" cy="24130"/>
          </a:xfrm>
          <a:custGeom>
            <a:avLst/>
            <a:gdLst/>
            <a:ahLst/>
            <a:cxnLst/>
            <a:rect l="l" t="t" r="r" b="b"/>
            <a:pathLst>
              <a:path w="29210" h="24129">
                <a:moveTo>
                  <a:pt x="22745" y="0"/>
                </a:moveTo>
                <a:lnTo>
                  <a:pt x="0" y="23749"/>
                </a:lnTo>
                <a:lnTo>
                  <a:pt x="28752" y="12839"/>
                </a:lnTo>
                <a:lnTo>
                  <a:pt x="22745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64783" y="4197032"/>
            <a:ext cx="103505" cy="40005"/>
          </a:xfrm>
          <a:custGeom>
            <a:avLst/>
            <a:gdLst/>
            <a:ahLst/>
            <a:cxnLst/>
            <a:rect l="l" t="t" r="r" b="b"/>
            <a:pathLst>
              <a:path w="103504" h="40004">
                <a:moveTo>
                  <a:pt x="75907" y="0"/>
                </a:moveTo>
                <a:lnTo>
                  <a:pt x="0" y="29933"/>
                </a:lnTo>
                <a:lnTo>
                  <a:pt x="103441" y="39484"/>
                </a:lnTo>
                <a:lnTo>
                  <a:pt x="75907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47257" y="4194035"/>
            <a:ext cx="63500" cy="17145"/>
          </a:xfrm>
          <a:custGeom>
            <a:avLst/>
            <a:gdLst/>
            <a:ahLst/>
            <a:cxnLst/>
            <a:rect l="l" t="t" r="r" b="b"/>
            <a:pathLst>
              <a:path w="63500" h="17145">
                <a:moveTo>
                  <a:pt x="63106" y="0"/>
                </a:moveTo>
                <a:lnTo>
                  <a:pt x="0" y="0"/>
                </a:lnTo>
                <a:lnTo>
                  <a:pt x="21996" y="16573"/>
                </a:lnTo>
                <a:lnTo>
                  <a:pt x="63106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702858" y="4260824"/>
            <a:ext cx="73723" cy="89611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069266" y="419403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41732" y="0"/>
                </a:moveTo>
                <a:lnTo>
                  <a:pt x="41097" y="0"/>
                </a:lnTo>
                <a:lnTo>
                  <a:pt x="0" y="16573"/>
                </a:lnTo>
                <a:lnTo>
                  <a:pt x="24968" y="35293"/>
                </a:lnTo>
                <a:lnTo>
                  <a:pt x="41732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557113" y="4382515"/>
            <a:ext cx="64846" cy="85661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951359" y="4272978"/>
            <a:ext cx="97155" cy="72390"/>
          </a:xfrm>
          <a:custGeom>
            <a:avLst/>
            <a:gdLst/>
            <a:ahLst/>
            <a:cxnLst/>
            <a:rect l="l" t="t" r="r" b="b"/>
            <a:pathLst>
              <a:path w="97154" h="72389">
                <a:moveTo>
                  <a:pt x="38569" y="0"/>
                </a:moveTo>
                <a:lnTo>
                  <a:pt x="0" y="61658"/>
                </a:lnTo>
                <a:lnTo>
                  <a:pt x="96570" y="72110"/>
                </a:lnTo>
                <a:lnTo>
                  <a:pt x="38569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907163" y="4334636"/>
            <a:ext cx="140970" cy="71120"/>
          </a:xfrm>
          <a:custGeom>
            <a:avLst/>
            <a:gdLst/>
            <a:ahLst/>
            <a:cxnLst/>
            <a:rect l="l" t="t" r="r" b="b"/>
            <a:pathLst>
              <a:path w="140970" h="71120">
                <a:moveTo>
                  <a:pt x="44196" y="0"/>
                </a:moveTo>
                <a:lnTo>
                  <a:pt x="0" y="70548"/>
                </a:lnTo>
                <a:lnTo>
                  <a:pt x="140766" y="10464"/>
                </a:lnTo>
                <a:lnTo>
                  <a:pt x="44196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702312" y="4399648"/>
            <a:ext cx="136525" cy="90170"/>
          </a:xfrm>
          <a:custGeom>
            <a:avLst/>
            <a:gdLst/>
            <a:ahLst/>
            <a:cxnLst/>
            <a:rect l="l" t="t" r="r" b="b"/>
            <a:pathLst>
              <a:path w="136525" h="90170">
                <a:moveTo>
                  <a:pt x="0" y="0"/>
                </a:moveTo>
                <a:lnTo>
                  <a:pt x="0" y="89915"/>
                </a:lnTo>
                <a:lnTo>
                  <a:pt x="136067" y="31495"/>
                </a:lnTo>
                <a:lnTo>
                  <a:pt x="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62421" y="4457560"/>
            <a:ext cx="142468" cy="83350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797016" y="4276661"/>
            <a:ext cx="102235" cy="43180"/>
          </a:xfrm>
          <a:custGeom>
            <a:avLst/>
            <a:gdLst/>
            <a:ahLst/>
            <a:cxnLst/>
            <a:rect l="l" t="t" r="r" b="b"/>
            <a:pathLst>
              <a:path w="102235" h="43179">
                <a:moveTo>
                  <a:pt x="80010" y="0"/>
                </a:moveTo>
                <a:lnTo>
                  <a:pt x="0" y="31991"/>
                </a:lnTo>
                <a:lnTo>
                  <a:pt x="101968" y="42646"/>
                </a:lnTo>
                <a:lnTo>
                  <a:pt x="8001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797016" y="4308652"/>
            <a:ext cx="102235" cy="47625"/>
          </a:xfrm>
          <a:custGeom>
            <a:avLst/>
            <a:gdLst/>
            <a:ahLst/>
            <a:cxnLst/>
            <a:rect l="l" t="t" r="r" b="b"/>
            <a:pathLst>
              <a:path w="102235" h="47625">
                <a:moveTo>
                  <a:pt x="0" y="0"/>
                </a:moveTo>
                <a:lnTo>
                  <a:pt x="12674" y="47523"/>
                </a:lnTo>
                <a:lnTo>
                  <a:pt x="101968" y="10655"/>
                </a:lnTo>
                <a:lnTo>
                  <a:pt x="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703480"/>
            <a:ext cx="40805" cy="61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700" y="1754060"/>
            <a:ext cx="40858" cy="11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>
            <a:spLocks noGrp="1"/>
          </p:cNvSpPr>
          <p:nvPr>
            <p:ph type="title"/>
          </p:nvPr>
        </p:nvSpPr>
        <p:spPr>
          <a:xfrm>
            <a:off x="449858" y="1047953"/>
            <a:ext cx="642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5" dirty="0">
                <a:solidFill>
                  <a:srgbClr val="381F19"/>
                </a:solidFill>
                <a:latin typeface="Arial"/>
                <a:cs typeface="Arial"/>
              </a:rPr>
              <a:t>ФУНКЦИИ </a:t>
            </a:r>
            <a:r>
              <a:rPr sz="2400" b="1" spc="40" dirty="0">
                <a:solidFill>
                  <a:srgbClr val="381F19"/>
                </a:solidFill>
                <a:latin typeface="Arial"/>
                <a:cs typeface="Arial"/>
              </a:rPr>
              <a:t>АГЕНТА </a:t>
            </a:r>
            <a:r>
              <a:rPr sz="2400" b="1" spc="35" dirty="0">
                <a:solidFill>
                  <a:srgbClr val="381F19"/>
                </a:solidFill>
                <a:latin typeface="Arial"/>
                <a:cs typeface="Arial"/>
              </a:rPr>
              <a:t>ПРАВИТЕЛЬСТВА</a:t>
            </a:r>
            <a:r>
              <a:rPr sz="2400" b="1" spc="125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381F19"/>
                </a:solidFill>
                <a:latin typeface="Arial"/>
                <a:cs typeface="Arial"/>
              </a:rPr>
              <a:t>РФ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637199" y="3136468"/>
            <a:ext cx="27813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Регистрировать </a:t>
            </a:r>
            <a:r>
              <a:rPr sz="1300" b="1" dirty="0">
                <a:latin typeface="Arial"/>
                <a:cs typeface="Arial"/>
              </a:rPr>
              <a:t>и </a:t>
            </a:r>
            <a:r>
              <a:rPr sz="1300" b="1" spc="-10" dirty="0">
                <a:latin typeface="Arial"/>
                <a:cs typeface="Arial"/>
              </a:rPr>
              <a:t>рассматривать  заявления коммерческих </a:t>
            </a:r>
            <a:r>
              <a:rPr sz="1300" b="1" spc="-5" dirty="0">
                <a:latin typeface="Arial"/>
                <a:cs typeface="Arial"/>
              </a:rPr>
              <a:t>банков  </a:t>
            </a:r>
            <a:r>
              <a:rPr sz="1300" b="1" dirty="0">
                <a:latin typeface="Arial"/>
                <a:cs typeface="Arial"/>
              </a:rPr>
              <a:t>на </a:t>
            </a:r>
            <a:r>
              <a:rPr sz="1300" b="1" spc="-10" dirty="0">
                <a:latin typeface="Arial"/>
                <a:cs typeface="Arial"/>
              </a:rPr>
              <a:t>получение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субсидии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463552" y="2779191"/>
            <a:ext cx="3220085" cy="1346200"/>
          </a:xfrm>
          <a:custGeom>
            <a:avLst/>
            <a:gdLst/>
            <a:ahLst/>
            <a:cxnLst/>
            <a:rect l="l" t="t" r="r" b="b"/>
            <a:pathLst>
              <a:path w="3220085" h="1346200">
                <a:moveTo>
                  <a:pt x="179997" y="0"/>
                </a:moveTo>
                <a:lnTo>
                  <a:pt x="0" y="179997"/>
                </a:lnTo>
                <a:lnTo>
                  <a:pt x="0" y="1346200"/>
                </a:lnTo>
                <a:lnTo>
                  <a:pt x="3219500" y="1346200"/>
                </a:lnTo>
                <a:lnTo>
                  <a:pt x="3219500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>
            <a:off x="4135107" y="2311818"/>
            <a:ext cx="189801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Осуществлять  </a:t>
            </a:r>
            <a:r>
              <a:rPr sz="1300" b="1" spc="-5" dirty="0">
                <a:latin typeface="Arial"/>
                <a:cs typeface="Arial"/>
              </a:rPr>
              <a:t>организационно-  </a:t>
            </a:r>
            <a:r>
              <a:rPr sz="1300" b="1" spc="-10" dirty="0">
                <a:latin typeface="Arial"/>
                <a:cs typeface="Arial"/>
              </a:rPr>
              <a:t>консультационную  </a:t>
            </a:r>
            <a:r>
              <a:rPr sz="1300" b="1" spc="-5" dirty="0">
                <a:latin typeface="Arial"/>
                <a:cs typeface="Arial"/>
              </a:rPr>
              <a:t>поддержку </a:t>
            </a:r>
            <a:r>
              <a:rPr sz="1300" b="1" spc="-10" dirty="0">
                <a:latin typeface="Arial"/>
                <a:cs typeface="Arial"/>
              </a:rPr>
              <a:t>участников  </a:t>
            </a:r>
            <a:r>
              <a:rPr sz="1300" b="1" spc="-5" dirty="0">
                <a:latin typeface="Arial"/>
                <a:cs typeface="Arial"/>
              </a:rPr>
              <a:t>КППК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3961434" y="2305050"/>
            <a:ext cx="2312035" cy="1041400"/>
          </a:xfrm>
          <a:custGeom>
            <a:avLst/>
            <a:gdLst/>
            <a:ahLst/>
            <a:cxnLst/>
            <a:rect l="l" t="t" r="r" b="b"/>
            <a:pathLst>
              <a:path w="2312035" h="1041400">
                <a:moveTo>
                  <a:pt x="179997" y="0"/>
                </a:moveTo>
                <a:lnTo>
                  <a:pt x="0" y="179997"/>
                </a:lnTo>
                <a:lnTo>
                  <a:pt x="0" y="1041400"/>
                </a:lnTo>
                <a:lnTo>
                  <a:pt x="2311615" y="1041400"/>
                </a:lnTo>
                <a:lnTo>
                  <a:pt x="2311615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6785991" y="2870187"/>
            <a:ext cx="29210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Arial"/>
                <a:cs typeface="Arial"/>
              </a:rPr>
              <a:t>По </a:t>
            </a:r>
            <a:r>
              <a:rPr sz="1300" b="1" spc="-20" dirty="0">
                <a:latin typeface="Arial"/>
                <a:cs typeface="Arial"/>
              </a:rPr>
              <a:t>результатам </a:t>
            </a:r>
            <a:r>
              <a:rPr sz="1300" b="1" spc="-5" dirty="0">
                <a:latin typeface="Arial"/>
                <a:cs typeface="Arial"/>
              </a:rPr>
              <a:t>проверки  направлять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5" dirty="0">
                <a:latin typeface="Arial"/>
                <a:cs typeface="Arial"/>
              </a:rPr>
              <a:t>Минпромторг  </a:t>
            </a:r>
            <a:r>
              <a:rPr sz="1300" b="1" spc="-15" dirty="0">
                <a:latin typeface="Arial"/>
                <a:cs typeface="Arial"/>
              </a:rPr>
              <a:t>России </a:t>
            </a:r>
            <a:r>
              <a:rPr sz="1300" b="1" spc="-10" dirty="0">
                <a:latin typeface="Arial"/>
                <a:cs typeface="Arial"/>
              </a:rPr>
              <a:t>заключения </a:t>
            </a:r>
            <a:r>
              <a:rPr sz="1300" b="1" dirty="0">
                <a:latin typeface="Arial"/>
                <a:cs typeface="Arial"/>
              </a:rPr>
              <a:t>о </a:t>
            </a:r>
            <a:r>
              <a:rPr sz="1300" b="1" spc="-15" dirty="0">
                <a:latin typeface="Arial"/>
                <a:cs typeface="Arial"/>
              </a:rPr>
              <a:t>возможности  </a:t>
            </a:r>
            <a:r>
              <a:rPr sz="1300" b="1" spc="-10" dirty="0">
                <a:latin typeface="Arial"/>
                <a:cs typeface="Arial"/>
              </a:rPr>
              <a:t>предоставления субсидии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6612356" y="2766491"/>
            <a:ext cx="3616325" cy="1037590"/>
          </a:xfrm>
          <a:custGeom>
            <a:avLst/>
            <a:gdLst/>
            <a:ahLst/>
            <a:cxnLst/>
            <a:rect l="l" t="t" r="r" b="b"/>
            <a:pathLst>
              <a:path w="3616325" h="1037589">
                <a:moveTo>
                  <a:pt x="179997" y="0"/>
                </a:moveTo>
                <a:lnTo>
                  <a:pt x="0" y="179997"/>
                </a:lnTo>
                <a:lnTo>
                  <a:pt x="0" y="1037170"/>
                </a:lnTo>
                <a:lnTo>
                  <a:pt x="3616096" y="1037170"/>
                </a:lnTo>
                <a:lnTo>
                  <a:pt x="3616096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 txBox="1"/>
          <p:nvPr/>
        </p:nvSpPr>
        <p:spPr>
          <a:xfrm>
            <a:off x="6786029" y="3945178"/>
            <a:ext cx="273431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0870" indent="2413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Подписывать </a:t>
            </a:r>
            <a:r>
              <a:rPr sz="1300" b="1" spc="-10" dirty="0">
                <a:latin typeface="Arial"/>
                <a:cs typeface="Arial"/>
              </a:rPr>
              <a:t>совместно  </a:t>
            </a:r>
            <a:r>
              <a:rPr sz="1300" b="1" dirty="0">
                <a:latin typeface="Arial"/>
                <a:cs typeface="Arial"/>
              </a:rPr>
              <a:t>с </a:t>
            </a:r>
            <a:r>
              <a:rPr sz="1300" b="1" spc="-10" dirty="0">
                <a:latin typeface="Arial"/>
                <a:cs typeface="Arial"/>
              </a:rPr>
              <a:t>Минпромторгом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России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и </a:t>
            </a:r>
            <a:r>
              <a:rPr sz="1300" b="1" spc="-5" dirty="0">
                <a:latin typeface="Arial"/>
                <a:cs typeface="Arial"/>
              </a:rPr>
              <a:t>участниками КППК </a:t>
            </a:r>
            <a:r>
              <a:rPr sz="1300" b="1" spc="-10" dirty="0">
                <a:latin typeface="Arial"/>
                <a:cs typeface="Arial"/>
              </a:rPr>
              <a:t>соглашения  (дополнительные соглашения)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о </a:t>
            </a:r>
            <a:r>
              <a:rPr sz="1300" b="1" spc="-10" dirty="0">
                <a:latin typeface="Arial"/>
                <a:cs typeface="Arial"/>
              </a:rPr>
              <a:t>предоставлении субсидии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612356" y="3940530"/>
            <a:ext cx="3616325" cy="1037590"/>
          </a:xfrm>
          <a:custGeom>
            <a:avLst/>
            <a:gdLst/>
            <a:ahLst/>
            <a:cxnLst/>
            <a:rect l="l" t="t" r="r" b="b"/>
            <a:pathLst>
              <a:path w="3616325" h="1037589">
                <a:moveTo>
                  <a:pt x="179997" y="0"/>
                </a:moveTo>
                <a:lnTo>
                  <a:pt x="0" y="179997"/>
                </a:lnTo>
                <a:lnTo>
                  <a:pt x="0" y="1037170"/>
                </a:lnTo>
                <a:lnTo>
                  <a:pt x="3616096" y="1037170"/>
                </a:lnTo>
                <a:lnTo>
                  <a:pt x="3616096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 txBox="1"/>
          <p:nvPr/>
        </p:nvSpPr>
        <p:spPr>
          <a:xfrm>
            <a:off x="6785940" y="5162118"/>
            <a:ext cx="27051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Осуществлять ведение реестра  соглашений </a:t>
            </a:r>
            <a:r>
              <a:rPr sz="1300" b="1" dirty="0">
                <a:latin typeface="Arial"/>
                <a:cs typeface="Arial"/>
              </a:rPr>
              <a:t>о </a:t>
            </a:r>
            <a:r>
              <a:rPr sz="1300" b="1" spc="-10" dirty="0">
                <a:latin typeface="Arial"/>
                <a:cs typeface="Arial"/>
              </a:rPr>
              <a:t>предоставлении  </a:t>
            </a:r>
            <a:r>
              <a:rPr sz="1300" b="1" spc="-5" dirty="0">
                <a:latin typeface="Arial"/>
                <a:cs typeface="Arial"/>
              </a:rPr>
              <a:t>финансирования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6612356" y="5103291"/>
            <a:ext cx="3616325" cy="749300"/>
          </a:xfrm>
          <a:custGeom>
            <a:avLst/>
            <a:gdLst/>
            <a:ahLst/>
            <a:cxnLst/>
            <a:rect l="l" t="t" r="r" b="b"/>
            <a:pathLst>
              <a:path w="3616325" h="749300">
                <a:moveTo>
                  <a:pt x="179997" y="0"/>
                </a:moveTo>
                <a:lnTo>
                  <a:pt x="0" y="179997"/>
                </a:lnTo>
                <a:lnTo>
                  <a:pt x="0" y="749300"/>
                </a:lnTo>
                <a:lnTo>
                  <a:pt x="3616096" y="749300"/>
                </a:lnTo>
                <a:lnTo>
                  <a:pt x="3616096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6785991" y="6070587"/>
            <a:ext cx="33782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Осуществлять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прогнозирование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и оценку </a:t>
            </a:r>
            <a:r>
              <a:rPr sz="1300" b="1" spc="-10" dirty="0">
                <a:latin typeface="Arial"/>
                <a:cs typeface="Arial"/>
              </a:rPr>
              <a:t>потребности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бюджетных  ассигнованиях </a:t>
            </a:r>
            <a:r>
              <a:rPr sz="1300" b="1" dirty="0">
                <a:latin typeface="Arial"/>
                <a:cs typeface="Arial"/>
              </a:rPr>
              <a:t>на цели </a:t>
            </a:r>
            <a:r>
              <a:rPr sz="1300" b="1" spc="-10" dirty="0">
                <a:latin typeface="Arial"/>
                <a:cs typeface="Arial"/>
              </a:rPr>
              <a:t>предоставления  субсидии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6612356" y="5966891"/>
            <a:ext cx="3616325" cy="1037590"/>
          </a:xfrm>
          <a:custGeom>
            <a:avLst/>
            <a:gdLst/>
            <a:ahLst/>
            <a:cxnLst/>
            <a:rect l="l" t="t" r="r" b="b"/>
            <a:pathLst>
              <a:path w="3616325" h="1037590">
                <a:moveTo>
                  <a:pt x="179997" y="0"/>
                </a:moveTo>
                <a:lnTo>
                  <a:pt x="0" y="179997"/>
                </a:lnTo>
                <a:lnTo>
                  <a:pt x="0" y="1037170"/>
                </a:lnTo>
                <a:lnTo>
                  <a:pt x="3616096" y="1037170"/>
                </a:lnTo>
                <a:lnTo>
                  <a:pt x="3616096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601200" y="4521746"/>
            <a:ext cx="2900680" cy="22371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8260" marR="379095" indent="-36195">
              <a:lnSpc>
                <a:spcPct val="103800"/>
              </a:lnSpc>
              <a:spcBef>
                <a:spcPts val="40"/>
              </a:spcBef>
            </a:pPr>
            <a:r>
              <a:rPr sz="1300" b="1" spc="-10" dirty="0">
                <a:latin typeface="Arial"/>
                <a:cs typeface="Arial"/>
              </a:rPr>
              <a:t>Осуществлять </a:t>
            </a:r>
            <a:r>
              <a:rPr sz="1300" b="1" spc="-5" dirty="0">
                <a:latin typeface="Arial"/>
                <a:cs typeface="Arial"/>
              </a:rPr>
              <a:t>проверку  </a:t>
            </a:r>
            <a:r>
              <a:rPr sz="1300" b="1" spc="-15" dirty="0">
                <a:latin typeface="Arial"/>
                <a:cs typeface="Arial"/>
              </a:rPr>
              <a:t>соответствия </a:t>
            </a:r>
            <a:r>
              <a:rPr sz="1300" b="1" spc="-10" dirty="0">
                <a:latin typeface="Arial"/>
                <a:cs typeface="Arial"/>
              </a:rPr>
              <a:t>установленным  требованиям:</a:t>
            </a:r>
            <a:endParaRPr sz="1300">
              <a:latin typeface="Arial"/>
              <a:cs typeface="Arial"/>
            </a:endParaRPr>
          </a:p>
          <a:p>
            <a:pPr marL="264160" marR="989965">
              <a:lnSpc>
                <a:spcPts val="2290"/>
              </a:lnSpc>
              <a:spcBef>
                <a:spcPts val="200"/>
              </a:spcBef>
            </a:pPr>
            <a:r>
              <a:rPr sz="1200" spc="-5" dirty="0">
                <a:latin typeface="Arial"/>
                <a:cs typeface="Arial"/>
              </a:rPr>
              <a:t>коммерческих </a:t>
            </a:r>
            <a:r>
              <a:rPr sz="1200" spc="-10" dirty="0">
                <a:latin typeface="Arial"/>
                <a:cs typeface="Arial"/>
              </a:rPr>
              <a:t>банков  кредитных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соглашений</a:t>
            </a:r>
            <a:endParaRPr sz="1200">
              <a:latin typeface="Arial"/>
              <a:cs typeface="Arial"/>
            </a:endParaRPr>
          </a:p>
          <a:p>
            <a:pPr marL="264160">
              <a:lnSpc>
                <a:spcPts val="1225"/>
              </a:lnSpc>
            </a:pPr>
            <a:r>
              <a:rPr sz="1200" dirty="0">
                <a:latin typeface="Arial"/>
                <a:cs typeface="Arial"/>
              </a:rPr>
              <a:t>(иных </a:t>
            </a:r>
            <a:r>
              <a:rPr sz="1200" spc="-10" dirty="0">
                <a:latin typeface="Arial"/>
                <a:cs typeface="Arial"/>
              </a:rPr>
              <a:t>соглашений 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предоставлении</a:t>
            </a:r>
            <a:endParaRPr sz="12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</a:pPr>
            <a:r>
              <a:rPr sz="1200" spc="-15" dirty="0">
                <a:latin typeface="Arial"/>
                <a:cs typeface="Arial"/>
              </a:rPr>
              <a:t>льготного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финансирования)</a:t>
            </a:r>
            <a:endParaRPr sz="1200">
              <a:latin typeface="Arial"/>
              <a:cs typeface="Arial"/>
            </a:endParaRPr>
          </a:p>
          <a:p>
            <a:pPr marL="264160" marR="62230">
              <a:lnSpc>
                <a:spcPct val="100000"/>
              </a:lnSpc>
              <a:spcBef>
                <a:spcPts val="850"/>
              </a:spcBef>
            </a:pPr>
            <a:r>
              <a:rPr sz="1200" dirty="0">
                <a:latin typeface="Arial"/>
                <a:cs typeface="Arial"/>
              </a:rPr>
              <a:t>правильности </a:t>
            </a:r>
            <a:r>
              <a:rPr sz="1200" spc="-15" dirty="0">
                <a:latin typeface="Arial"/>
                <a:cs typeface="Arial"/>
              </a:rPr>
              <a:t>расчета </a:t>
            </a:r>
            <a:r>
              <a:rPr sz="1200" spc="-5" dirty="0">
                <a:latin typeface="Arial"/>
                <a:cs typeface="Arial"/>
              </a:rPr>
              <a:t>суммы  субсидии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показателей  </a:t>
            </a:r>
            <a:r>
              <a:rPr sz="1200" spc="-15" dirty="0">
                <a:latin typeface="Arial"/>
                <a:cs typeface="Arial"/>
              </a:rPr>
              <a:t>результативности </a:t>
            </a:r>
            <a:r>
              <a:rPr sz="1200" spc="-5" dirty="0">
                <a:latin typeface="Arial"/>
                <a:cs typeface="Arial"/>
              </a:rPr>
              <a:t>ее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использования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463552" y="4290491"/>
            <a:ext cx="3207385" cy="2713990"/>
          </a:xfrm>
          <a:custGeom>
            <a:avLst/>
            <a:gdLst/>
            <a:ahLst/>
            <a:cxnLst/>
            <a:rect l="l" t="t" r="r" b="b"/>
            <a:pathLst>
              <a:path w="3207385" h="2713990">
                <a:moveTo>
                  <a:pt x="179997" y="0"/>
                </a:moveTo>
                <a:lnTo>
                  <a:pt x="0" y="179997"/>
                </a:lnTo>
                <a:lnTo>
                  <a:pt x="0" y="2713570"/>
                </a:lnTo>
                <a:lnTo>
                  <a:pt x="3206800" y="2713570"/>
                </a:lnTo>
                <a:lnTo>
                  <a:pt x="3206800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2999" y="5286311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62999" y="558264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62999" y="624840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279400" y="4459122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93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504393" y="4408322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43753" y="3454400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18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092953" y="33528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79400" y="5477941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93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04393" y="5427141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732288" y="3604005"/>
            <a:ext cx="1233805" cy="223520"/>
          </a:xfrm>
          <a:custGeom>
            <a:avLst/>
            <a:gdLst/>
            <a:ahLst/>
            <a:cxnLst/>
            <a:rect l="l" t="t" r="r" b="b"/>
            <a:pathLst>
              <a:path w="1233804" h="223520">
                <a:moveTo>
                  <a:pt x="1233805" y="222935"/>
                </a:moveTo>
                <a:lnTo>
                  <a:pt x="1233805" y="0"/>
                </a:lnTo>
                <a:lnTo>
                  <a:pt x="0" y="0"/>
                </a:lnTo>
              </a:path>
            </a:pathLst>
          </a:custGeom>
          <a:ln w="253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681501" y="3553205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321401" y="3604005"/>
            <a:ext cx="1233805" cy="223520"/>
          </a:xfrm>
          <a:custGeom>
            <a:avLst/>
            <a:gdLst/>
            <a:ahLst/>
            <a:cxnLst/>
            <a:rect l="l" t="t" r="r" b="b"/>
            <a:pathLst>
              <a:path w="1233804" h="223520">
                <a:moveTo>
                  <a:pt x="0" y="222935"/>
                </a:moveTo>
                <a:lnTo>
                  <a:pt x="0" y="0"/>
                </a:lnTo>
                <a:lnTo>
                  <a:pt x="1233805" y="0"/>
                </a:lnTo>
              </a:path>
            </a:pathLst>
          </a:custGeom>
          <a:ln w="253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504393" y="3553205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176608" y="6090539"/>
            <a:ext cx="1391285" cy="734060"/>
          </a:xfrm>
          <a:custGeom>
            <a:avLst/>
            <a:gdLst/>
            <a:ahLst/>
            <a:cxnLst/>
            <a:rect l="l" t="t" r="r" b="b"/>
            <a:pathLst>
              <a:path w="1391284" h="734059">
                <a:moveTo>
                  <a:pt x="0" y="0"/>
                </a:moveTo>
                <a:lnTo>
                  <a:pt x="0" y="733602"/>
                </a:lnTo>
                <a:lnTo>
                  <a:pt x="1391285" y="733602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17093" y="6773341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783101" y="5685332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970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681501" y="5634532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599"/>
                </a:lnTo>
                <a:lnTo>
                  <a:pt x="101600" y="101599"/>
                </a:lnTo>
                <a:lnTo>
                  <a:pt x="1016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936377" y="3814686"/>
            <a:ext cx="2374900" cy="2298065"/>
          </a:xfrm>
          <a:custGeom>
            <a:avLst/>
            <a:gdLst/>
            <a:ahLst/>
            <a:cxnLst/>
            <a:rect l="l" t="t" r="r" b="b"/>
            <a:pathLst>
              <a:path w="2374900" h="2298065">
                <a:moveTo>
                  <a:pt x="2374417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2297798"/>
                </a:lnTo>
                <a:lnTo>
                  <a:pt x="2194420" y="2297798"/>
                </a:lnTo>
                <a:lnTo>
                  <a:pt x="2374417" y="2117788"/>
                </a:lnTo>
                <a:lnTo>
                  <a:pt x="2374417" y="0"/>
                </a:lnTo>
                <a:close/>
              </a:path>
            </a:pathLst>
          </a:custGeom>
          <a:solidFill>
            <a:srgbClr val="FCF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04550" y="5319204"/>
            <a:ext cx="1249680" cy="156845"/>
          </a:xfrm>
          <a:custGeom>
            <a:avLst/>
            <a:gdLst/>
            <a:ahLst/>
            <a:cxnLst/>
            <a:rect l="l" t="t" r="r" b="b"/>
            <a:pathLst>
              <a:path w="1249679" h="156845">
                <a:moveTo>
                  <a:pt x="1183525" y="0"/>
                </a:moveTo>
                <a:lnTo>
                  <a:pt x="1163116" y="0"/>
                </a:lnTo>
                <a:lnTo>
                  <a:pt x="1166182" y="10287"/>
                </a:lnTo>
                <a:lnTo>
                  <a:pt x="1173345" y="18340"/>
                </a:lnTo>
                <a:lnTo>
                  <a:pt x="1184256" y="23529"/>
                </a:lnTo>
                <a:lnTo>
                  <a:pt x="1198613" y="25374"/>
                </a:lnTo>
                <a:lnTo>
                  <a:pt x="1212180" y="23556"/>
                </a:lnTo>
                <a:lnTo>
                  <a:pt x="1223035" y="18411"/>
                </a:lnTo>
                <a:lnTo>
                  <a:pt x="1230327" y="10404"/>
                </a:lnTo>
                <a:lnTo>
                  <a:pt x="1189736" y="10287"/>
                </a:lnTo>
                <a:lnTo>
                  <a:pt x="1184948" y="6921"/>
                </a:lnTo>
                <a:lnTo>
                  <a:pt x="1183525" y="0"/>
                </a:lnTo>
                <a:close/>
              </a:path>
              <a:path w="1249679" h="156845">
                <a:moveTo>
                  <a:pt x="1233208" y="0"/>
                </a:moveTo>
                <a:lnTo>
                  <a:pt x="1212799" y="0"/>
                </a:lnTo>
                <a:lnTo>
                  <a:pt x="1212100" y="7620"/>
                </a:lnTo>
                <a:lnTo>
                  <a:pt x="1206601" y="10287"/>
                </a:lnTo>
                <a:lnTo>
                  <a:pt x="1230360" y="10287"/>
                </a:lnTo>
                <a:lnTo>
                  <a:pt x="1233208" y="0"/>
                </a:lnTo>
                <a:close/>
              </a:path>
              <a:path w="1249679" h="156845">
                <a:moveTo>
                  <a:pt x="1165250" y="30162"/>
                </a:moveTo>
                <a:lnTo>
                  <a:pt x="1143431" y="30162"/>
                </a:lnTo>
                <a:lnTo>
                  <a:pt x="1143431" y="154368"/>
                </a:lnTo>
                <a:lnTo>
                  <a:pt x="1162596" y="154368"/>
                </a:lnTo>
                <a:lnTo>
                  <a:pt x="1189061" y="118529"/>
                </a:lnTo>
                <a:lnTo>
                  <a:pt x="1165250" y="118529"/>
                </a:lnTo>
                <a:lnTo>
                  <a:pt x="1165250" y="30162"/>
                </a:lnTo>
                <a:close/>
              </a:path>
              <a:path w="1249679" h="156845">
                <a:moveTo>
                  <a:pt x="1249540" y="66192"/>
                </a:moveTo>
                <a:lnTo>
                  <a:pt x="1227709" y="66192"/>
                </a:lnTo>
                <a:lnTo>
                  <a:pt x="1227709" y="154368"/>
                </a:lnTo>
                <a:lnTo>
                  <a:pt x="1249540" y="154368"/>
                </a:lnTo>
                <a:lnTo>
                  <a:pt x="1249540" y="66192"/>
                </a:lnTo>
                <a:close/>
              </a:path>
              <a:path w="1249679" h="156845">
                <a:moveTo>
                  <a:pt x="1249540" y="30162"/>
                </a:moveTo>
                <a:lnTo>
                  <a:pt x="1230376" y="30162"/>
                </a:lnTo>
                <a:lnTo>
                  <a:pt x="1165250" y="118529"/>
                </a:lnTo>
                <a:lnTo>
                  <a:pt x="1189061" y="118529"/>
                </a:lnTo>
                <a:lnTo>
                  <a:pt x="1227709" y="66192"/>
                </a:lnTo>
                <a:lnTo>
                  <a:pt x="1249540" y="66192"/>
                </a:lnTo>
                <a:lnTo>
                  <a:pt x="1249540" y="30162"/>
                </a:lnTo>
                <a:close/>
              </a:path>
              <a:path w="1249679" h="156845">
                <a:moveTo>
                  <a:pt x="1024712" y="30162"/>
                </a:moveTo>
                <a:lnTo>
                  <a:pt x="1002893" y="30162"/>
                </a:lnTo>
                <a:lnTo>
                  <a:pt x="1002893" y="154368"/>
                </a:lnTo>
                <a:lnTo>
                  <a:pt x="1022057" y="154368"/>
                </a:lnTo>
                <a:lnTo>
                  <a:pt x="1048523" y="118529"/>
                </a:lnTo>
                <a:lnTo>
                  <a:pt x="1024712" y="118529"/>
                </a:lnTo>
                <a:lnTo>
                  <a:pt x="1024712" y="30162"/>
                </a:lnTo>
                <a:close/>
              </a:path>
              <a:path w="1249679" h="156845">
                <a:moveTo>
                  <a:pt x="1109002" y="66192"/>
                </a:moveTo>
                <a:lnTo>
                  <a:pt x="1087170" y="66192"/>
                </a:lnTo>
                <a:lnTo>
                  <a:pt x="1087170" y="154368"/>
                </a:lnTo>
                <a:lnTo>
                  <a:pt x="1109002" y="154368"/>
                </a:lnTo>
                <a:lnTo>
                  <a:pt x="1109002" y="66192"/>
                </a:lnTo>
                <a:close/>
              </a:path>
              <a:path w="1249679" h="156845">
                <a:moveTo>
                  <a:pt x="1109002" y="30162"/>
                </a:moveTo>
                <a:lnTo>
                  <a:pt x="1089837" y="30162"/>
                </a:lnTo>
                <a:lnTo>
                  <a:pt x="1024712" y="118529"/>
                </a:lnTo>
                <a:lnTo>
                  <a:pt x="1048523" y="118529"/>
                </a:lnTo>
                <a:lnTo>
                  <a:pt x="1087170" y="66192"/>
                </a:lnTo>
                <a:lnTo>
                  <a:pt x="1109002" y="66192"/>
                </a:lnTo>
                <a:lnTo>
                  <a:pt x="1109002" y="30162"/>
                </a:lnTo>
                <a:close/>
              </a:path>
              <a:path w="1249679" h="156845">
                <a:moveTo>
                  <a:pt x="905471" y="30162"/>
                </a:moveTo>
                <a:lnTo>
                  <a:pt x="883653" y="30162"/>
                </a:lnTo>
                <a:lnTo>
                  <a:pt x="883653" y="154368"/>
                </a:lnTo>
                <a:lnTo>
                  <a:pt x="905471" y="154368"/>
                </a:lnTo>
                <a:lnTo>
                  <a:pt x="905471" y="90309"/>
                </a:lnTo>
                <a:lnTo>
                  <a:pt x="931495" y="90309"/>
                </a:lnTo>
                <a:lnTo>
                  <a:pt x="930487" y="89077"/>
                </a:lnTo>
                <a:lnTo>
                  <a:pt x="905471" y="89077"/>
                </a:lnTo>
                <a:lnTo>
                  <a:pt x="905471" y="30162"/>
                </a:lnTo>
                <a:close/>
              </a:path>
              <a:path w="1249679" h="156845">
                <a:moveTo>
                  <a:pt x="931495" y="90309"/>
                </a:moveTo>
                <a:lnTo>
                  <a:pt x="905471" y="90309"/>
                </a:lnTo>
                <a:lnTo>
                  <a:pt x="956221" y="154368"/>
                </a:lnTo>
                <a:lnTo>
                  <a:pt x="983907" y="154368"/>
                </a:lnTo>
                <a:lnTo>
                  <a:pt x="931495" y="90309"/>
                </a:lnTo>
                <a:close/>
              </a:path>
              <a:path w="1249679" h="156845">
                <a:moveTo>
                  <a:pt x="980706" y="30162"/>
                </a:moveTo>
                <a:lnTo>
                  <a:pt x="954455" y="30162"/>
                </a:lnTo>
                <a:lnTo>
                  <a:pt x="905471" y="89077"/>
                </a:lnTo>
                <a:lnTo>
                  <a:pt x="930487" y="89077"/>
                </a:lnTo>
                <a:lnTo>
                  <a:pt x="929614" y="88011"/>
                </a:lnTo>
                <a:lnTo>
                  <a:pt x="980706" y="30162"/>
                </a:lnTo>
                <a:close/>
              </a:path>
              <a:path w="1249679" h="156845">
                <a:moveTo>
                  <a:pt x="821728" y="28206"/>
                </a:moveTo>
                <a:lnTo>
                  <a:pt x="794507" y="33200"/>
                </a:lnTo>
                <a:lnTo>
                  <a:pt x="774592" y="46863"/>
                </a:lnTo>
                <a:lnTo>
                  <a:pt x="762363" y="67211"/>
                </a:lnTo>
                <a:lnTo>
                  <a:pt x="758202" y="92265"/>
                </a:lnTo>
                <a:lnTo>
                  <a:pt x="762871" y="118594"/>
                </a:lnTo>
                <a:lnTo>
                  <a:pt x="775992" y="138801"/>
                </a:lnTo>
                <a:lnTo>
                  <a:pt x="796232" y="151755"/>
                </a:lnTo>
                <a:lnTo>
                  <a:pt x="822261" y="156324"/>
                </a:lnTo>
                <a:lnTo>
                  <a:pt x="834182" y="155307"/>
                </a:lnTo>
                <a:lnTo>
                  <a:pt x="845254" y="152444"/>
                </a:lnTo>
                <a:lnTo>
                  <a:pt x="854765" y="148019"/>
                </a:lnTo>
                <a:lnTo>
                  <a:pt x="861999" y="142316"/>
                </a:lnTo>
                <a:lnTo>
                  <a:pt x="858729" y="135915"/>
                </a:lnTo>
                <a:lnTo>
                  <a:pt x="824204" y="135915"/>
                </a:lnTo>
                <a:lnTo>
                  <a:pt x="806790" y="132738"/>
                </a:lnTo>
                <a:lnTo>
                  <a:pt x="793219" y="123805"/>
                </a:lnTo>
                <a:lnTo>
                  <a:pt x="784406" y="110015"/>
                </a:lnTo>
                <a:lnTo>
                  <a:pt x="781265" y="92265"/>
                </a:lnTo>
                <a:lnTo>
                  <a:pt x="784343" y="74070"/>
                </a:lnTo>
                <a:lnTo>
                  <a:pt x="792843" y="60329"/>
                </a:lnTo>
                <a:lnTo>
                  <a:pt x="805670" y="51644"/>
                </a:lnTo>
                <a:lnTo>
                  <a:pt x="821728" y="48615"/>
                </a:lnTo>
                <a:lnTo>
                  <a:pt x="854801" y="48615"/>
                </a:lnTo>
                <a:lnTo>
                  <a:pt x="859523" y="40805"/>
                </a:lnTo>
                <a:lnTo>
                  <a:pt x="852442" y="35691"/>
                </a:lnTo>
                <a:lnTo>
                  <a:pt x="843616" y="31710"/>
                </a:lnTo>
                <a:lnTo>
                  <a:pt x="833295" y="29126"/>
                </a:lnTo>
                <a:lnTo>
                  <a:pt x="821728" y="28206"/>
                </a:lnTo>
                <a:close/>
              </a:path>
              <a:path w="1249679" h="156845">
                <a:moveTo>
                  <a:pt x="853655" y="125984"/>
                </a:moveTo>
                <a:lnTo>
                  <a:pt x="846937" y="130305"/>
                </a:lnTo>
                <a:lnTo>
                  <a:pt x="839668" y="133411"/>
                </a:lnTo>
                <a:lnTo>
                  <a:pt x="832029" y="135286"/>
                </a:lnTo>
                <a:lnTo>
                  <a:pt x="824204" y="135915"/>
                </a:lnTo>
                <a:lnTo>
                  <a:pt x="858729" y="135915"/>
                </a:lnTo>
                <a:lnTo>
                  <a:pt x="853655" y="125984"/>
                </a:lnTo>
                <a:close/>
              </a:path>
              <a:path w="1249679" h="156845">
                <a:moveTo>
                  <a:pt x="854801" y="48615"/>
                </a:moveTo>
                <a:lnTo>
                  <a:pt x="821728" y="48615"/>
                </a:lnTo>
                <a:lnTo>
                  <a:pt x="830299" y="49219"/>
                </a:lnTo>
                <a:lnTo>
                  <a:pt x="837604" y="50920"/>
                </a:lnTo>
                <a:lnTo>
                  <a:pt x="843979" y="53555"/>
                </a:lnTo>
                <a:lnTo>
                  <a:pt x="849757" y="56959"/>
                </a:lnTo>
                <a:lnTo>
                  <a:pt x="854801" y="48615"/>
                </a:lnTo>
                <a:close/>
              </a:path>
              <a:path w="1249679" h="156845">
                <a:moveTo>
                  <a:pt x="667004" y="0"/>
                </a:moveTo>
                <a:lnTo>
                  <a:pt x="646595" y="0"/>
                </a:lnTo>
                <a:lnTo>
                  <a:pt x="649658" y="10287"/>
                </a:lnTo>
                <a:lnTo>
                  <a:pt x="656817" y="18340"/>
                </a:lnTo>
                <a:lnTo>
                  <a:pt x="667724" y="23529"/>
                </a:lnTo>
                <a:lnTo>
                  <a:pt x="682078" y="25374"/>
                </a:lnTo>
                <a:lnTo>
                  <a:pt x="695646" y="23556"/>
                </a:lnTo>
                <a:lnTo>
                  <a:pt x="706502" y="18411"/>
                </a:lnTo>
                <a:lnTo>
                  <a:pt x="713798" y="10404"/>
                </a:lnTo>
                <a:lnTo>
                  <a:pt x="673214" y="10287"/>
                </a:lnTo>
                <a:lnTo>
                  <a:pt x="668426" y="6921"/>
                </a:lnTo>
                <a:lnTo>
                  <a:pt x="667004" y="0"/>
                </a:lnTo>
                <a:close/>
              </a:path>
              <a:path w="1249679" h="156845">
                <a:moveTo>
                  <a:pt x="716686" y="0"/>
                </a:moveTo>
                <a:lnTo>
                  <a:pt x="696264" y="0"/>
                </a:lnTo>
                <a:lnTo>
                  <a:pt x="695566" y="7620"/>
                </a:lnTo>
                <a:lnTo>
                  <a:pt x="690067" y="10287"/>
                </a:lnTo>
                <a:lnTo>
                  <a:pt x="713831" y="10287"/>
                </a:lnTo>
                <a:lnTo>
                  <a:pt x="716686" y="0"/>
                </a:lnTo>
                <a:close/>
              </a:path>
              <a:path w="1249679" h="156845">
                <a:moveTo>
                  <a:pt x="648716" y="30162"/>
                </a:moveTo>
                <a:lnTo>
                  <a:pt x="626897" y="30162"/>
                </a:lnTo>
                <a:lnTo>
                  <a:pt x="626897" y="154368"/>
                </a:lnTo>
                <a:lnTo>
                  <a:pt x="646061" y="154368"/>
                </a:lnTo>
                <a:lnTo>
                  <a:pt x="672527" y="118529"/>
                </a:lnTo>
                <a:lnTo>
                  <a:pt x="648716" y="118529"/>
                </a:lnTo>
                <a:lnTo>
                  <a:pt x="648716" y="30162"/>
                </a:lnTo>
                <a:close/>
              </a:path>
              <a:path w="1249679" h="156845">
                <a:moveTo>
                  <a:pt x="733005" y="66192"/>
                </a:moveTo>
                <a:lnTo>
                  <a:pt x="711174" y="66192"/>
                </a:lnTo>
                <a:lnTo>
                  <a:pt x="711174" y="154368"/>
                </a:lnTo>
                <a:lnTo>
                  <a:pt x="733005" y="154368"/>
                </a:lnTo>
                <a:lnTo>
                  <a:pt x="733005" y="66192"/>
                </a:lnTo>
                <a:close/>
              </a:path>
              <a:path w="1249679" h="156845">
                <a:moveTo>
                  <a:pt x="733005" y="30162"/>
                </a:moveTo>
                <a:lnTo>
                  <a:pt x="713841" y="30162"/>
                </a:lnTo>
                <a:lnTo>
                  <a:pt x="648716" y="118529"/>
                </a:lnTo>
                <a:lnTo>
                  <a:pt x="672527" y="118529"/>
                </a:lnTo>
                <a:lnTo>
                  <a:pt x="711174" y="66192"/>
                </a:lnTo>
                <a:lnTo>
                  <a:pt x="733005" y="66192"/>
                </a:lnTo>
                <a:lnTo>
                  <a:pt x="733005" y="30162"/>
                </a:lnTo>
                <a:close/>
              </a:path>
              <a:path w="1249679" h="156845">
                <a:moveTo>
                  <a:pt x="508190" y="30162"/>
                </a:moveTo>
                <a:lnTo>
                  <a:pt x="486359" y="30162"/>
                </a:lnTo>
                <a:lnTo>
                  <a:pt x="486359" y="154368"/>
                </a:lnTo>
                <a:lnTo>
                  <a:pt x="505523" y="154368"/>
                </a:lnTo>
                <a:lnTo>
                  <a:pt x="531993" y="118529"/>
                </a:lnTo>
                <a:lnTo>
                  <a:pt x="508190" y="118529"/>
                </a:lnTo>
                <a:lnTo>
                  <a:pt x="508190" y="30162"/>
                </a:lnTo>
                <a:close/>
              </a:path>
              <a:path w="1249679" h="156845">
                <a:moveTo>
                  <a:pt x="592467" y="66192"/>
                </a:moveTo>
                <a:lnTo>
                  <a:pt x="570649" y="66192"/>
                </a:lnTo>
                <a:lnTo>
                  <a:pt x="570649" y="154368"/>
                </a:lnTo>
                <a:lnTo>
                  <a:pt x="592467" y="154368"/>
                </a:lnTo>
                <a:lnTo>
                  <a:pt x="592467" y="66192"/>
                </a:lnTo>
                <a:close/>
              </a:path>
              <a:path w="1249679" h="156845">
                <a:moveTo>
                  <a:pt x="592467" y="30162"/>
                </a:moveTo>
                <a:lnTo>
                  <a:pt x="573303" y="30162"/>
                </a:lnTo>
                <a:lnTo>
                  <a:pt x="508190" y="118529"/>
                </a:lnTo>
                <a:lnTo>
                  <a:pt x="531993" y="118529"/>
                </a:lnTo>
                <a:lnTo>
                  <a:pt x="570649" y="66192"/>
                </a:lnTo>
                <a:lnTo>
                  <a:pt x="592467" y="66192"/>
                </a:lnTo>
                <a:lnTo>
                  <a:pt x="592467" y="30162"/>
                </a:lnTo>
                <a:close/>
              </a:path>
              <a:path w="1249679" h="156845">
                <a:moveTo>
                  <a:pt x="424434" y="28206"/>
                </a:moveTo>
                <a:lnTo>
                  <a:pt x="397218" y="33200"/>
                </a:lnTo>
                <a:lnTo>
                  <a:pt x="377302" y="46863"/>
                </a:lnTo>
                <a:lnTo>
                  <a:pt x="365071" y="67211"/>
                </a:lnTo>
                <a:lnTo>
                  <a:pt x="360908" y="92265"/>
                </a:lnTo>
                <a:lnTo>
                  <a:pt x="365577" y="118594"/>
                </a:lnTo>
                <a:lnTo>
                  <a:pt x="378698" y="138801"/>
                </a:lnTo>
                <a:lnTo>
                  <a:pt x="398938" y="151755"/>
                </a:lnTo>
                <a:lnTo>
                  <a:pt x="424967" y="156324"/>
                </a:lnTo>
                <a:lnTo>
                  <a:pt x="436889" y="155307"/>
                </a:lnTo>
                <a:lnTo>
                  <a:pt x="447967" y="152444"/>
                </a:lnTo>
                <a:lnTo>
                  <a:pt x="457482" y="148019"/>
                </a:lnTo>
                <a:lnTo>
                  <a:pt x="464718" y="142316"/>
                </a:lnTo>
                <a:lnTo>
                  <a:pt x="461448" y="135915"/>
                </a:lnTo>
                <a:lnTo>
                  <a:pt x="426923" y="135915"/>
                </a:lnTo>
                <a:lnTo>
                  <a:pt x="409503" y="132738"/>
                </a:lnTo>
                <a:lnTo>
                  <a:pt x="395933" y="123805"/>
                </a:lnTo>
                <a:lnTo>
                  <a:pt x="387123" y="110015"/>
                </a:lnTo>
                <a:lnTo>
                  <a:pt x="383984" y="92265"/>
                </a:lnTo>
                <a:lnTo>
                  <a:pt x="387061" y="74070"/>
                </a:lnTo>
                <a:lnTo>
                  <a:pt x="395560" y="60329"/>
                </a:lnTo>
                <a:lnTo>
                  <a:pt x="408383" y="51644"/>
                </a:lnTo>
                <a:lnTo>
                  <a:pt x="424434" y="48615"/>
                </a:lnTo>
                <a:lnTo>
                  <a:pt x="457507" y="48615"/>
                </a:lnTo>
                <a:lnTo>
                  <a:pt x="462229" y="40805"/>
                </a:lnTo>
                <a:lnTo>
                  <a:pt x="455155" y="35691"/>
                </a:lnTo>
                <a:lnTo>
                  <a:pt x="446331" y="31710"/>
                </a:lnTo>
                <a:lnTo>
                  <a:pt x="436008" y="29126"/>
                </a:lnTo>
                <a:lnTo>
                  <a:pt x="424434" y="28206"/>
                </a:lnTo>
                <a:close/>
              </a:path>
              <a:path w="1249679" h="156845">
                <a:moveTo>
                  <a:pt x="456374" y="125984"/>
                </a:moveTo>
                <a:lnTo>
                  <a:pt x="449649" y="130305"/>
                </a:lnTo>
                <a:lnTo>
                  <a:pt x="442377" y="133411"/>
                </a:lnTo>
                <a:lnTo>
                  <a:pt x="434741" y="135286"/>
                </a:lnTo>
                <a:lnTo>
                  <a:pt x="426923" y="135915"/>
                </a:lnTo>
                <a:lnTo>
                  <a:pt x="461448" y="135915"/>
                </a:lnTo>
                <a:lnTo>
                  <a:pt x="456374" y="125984"/>
                </a:lnTo>
                <a:close/>
              </a:path>
              <a:path w="1249679" h="156845">
                <a:moveTo>
                  <a:pt x="457507" y="48615"/>
                </a:moveTo>
                <a:lnTo>
                  <a:pt x="424434" y="48615"/>
                </a:lnTo>
                <a:lnTo>
                  <a:pt x="433006" y="49219"/>
                </a:lnTo>
                <a:lnTo>
                  <a:pt x="440315" y="50920"/>
                </a:lnTo>
                <a:lnTo>
                  <a:pt x="446690" y="53555"/>
                </a:lnTo>
                <a:lnTo>
                  <a:pt x="452462" y="56959"/>
                </a:lnTo>
                <a:lnTo>
                  <a:pt x="457507" y="48615"/>
                </a:lnTo>
                <a:close/>
              </a:path>
              <a:path w="1249679" h="156845">
                <a:moveTo>
                  <a:pt x="308216" y="28206"/>
                </a:moveTo>
                <a:lnTo>
                  <a:pt x="280995" y="33200"/>
                </a:lnTo>
                <a:lnTo>
                  <a:pt x="261080" y="46863"/>
                </a:lnTo>
                <a:lnTo>
                  <a:pt x="248851" y="67211"/>
                </a:lnTo>
                <a:lnTo>
                  <a:pt x="244690" y="92265"/>
                </a:lnTo>
                <a:lnTo>
                  <a:pt x="249358" y="118594"/>
                </a:lnTo>
                <a:lnTo>
                  <a:pt x="262475" y="138801"/>
                </a:lnTo>
                <a:lnTo>
                  <a:pt x="282715" y="151755"/>
                </a:lnTo>
                <a:lnTo>
                  <a:pt x="308749" y="156324"/>
                </a:lnTo>
                <a:lnTo>
                  <a:pt x="320670" y="155307"/>
                </a:lnTo>
                <a:lnTo>
                  <a:pt x="331743" y="152444"/>
                </a:lnTo>
                <a:lnTo>
                  <a:pt x="341253" y="148019"/>
                </a:lnTo>
                <a:lnTo>
                  <a:pt x="348488" y="142316"/>
                </a:lnTo>
                <a:lnTo>
                  <a:pt x="345222" y="135915"/>
                </a:lnTo>
                <a:lnTo>
                  <a:pt x="310692" y="135915"/>
                </a:lnTo>
                <a:lnTo>
                  <a:pt x="293278" y="132738"/>
                </a:lnTo>
                <a:lnTo>
                  <a:pt x="279707" y="123805"/>
                </a:lnTo>
                <a:lnTo>
                  <a:pt x="270894" y="110015"/>
                </a:lnTo>
                <a:lnTo>
                  <a:pt x="267754" y="92265"/>
                </a:lnTo>
                <a:lnTo>
                  <a:pt x="270831" y="74070"/>
                </a:lnTo>
                <a:lnTo>
                  <a:pt x="279331" y="60329"/>
                </a:lnTo>
                <a:lnTo>
                  <a:pt x="292158" y="51644"/>
                </a:lnTo>
                <a:lnTo>
                  <a:pt x="308216" y="48615"/>
                </a:lnTo>
                <a:lnTo>
                  <a:pt x="341283" y="48615"/>
                </a:lnTo>
                <a:lnTo>
                  <a:pt x="345998" y="40805"/>
                </a:lnTo>
                <a:lnTo>
                  <a:pt x="338925" y="35691"/>
                </a:lnTo>
                <a:lnTo>
                  <a:pt x="330103" y="31710"/>
                </a:lnTo>
                <a:lnTo>
                  <a:pt x="319783" y="29126"/>
                </a:lnTo>
                <a:lnTo>
                  <a:pt x="308216" y="28206"/>
                </a:lnTo>
                <a:close/>
              </a:path>
              <a:path w="1249679" h="156845">
                <a:moveTo>
                  <a:pt x="340156" y="125984"/>
                </a:moveTo>
                <a:lnTo>
                  <a:pt x="333429" y="130305"/>
                </a:lnTo>
                <a:lnTo>
                  <a:pt x="326153" y="133411"/>
                </a:lnTo>
                <a:lnTo>
                  <a:pt x="318513" y="135286"/>
                </a:lnTo>
                <a:lnTo>
                  <a:pt x="310692" y="135915"/>
                </a:lnTo>
                <a:lnTo>
                  <a:pt x="345222" y="135915"/>
                </a:lnTo>
                <a:lnTo>
                  <a:pt x="340156" y="125984"/>
                </a:lnTo>
                <a:close/>
              </a:path>
              <a:path w="1249679" h="156845">
                <a:moveTo>
                  <a:pt x="341283" y="48615"/>
                </a:moveTo>
                <a:lnTo>
                  <a:pt x="308216" y="48615"/>
                </a:lnTo>
                <a:lnTo>
                  <a:pt x="316789" y="49219"/>
                </a:lnTo>
                <a:lnTo>
                  <a:pt x="324097" y="50920"/>
                </a:lnTo>
                <a:lnTo>
                  <a:pt x="330472" y="53555"/>
                </a:lnTo>
                <a:lnTo>
                  <a:pt x="336245" y="56959"/>
                </a:lnTo>
                <a:lnTo>
                  <a:pt x="341283" y="48615"/>
                </a:lnTo>
                <a:close/>
              </a:path>
              <a:path w="1249679" h="156845">
                <a:moveTo>
                  <a:pt x="163956" y="28206"/>
                </a:moveTo>
                <a:lnTo>
                  <a:pt x="137769" y="33150"/>
                </a:lnTo>
                <a:lnTo>
                  <a:pt x="117354" y="46729"/>
                </a:lnTo>
                <a:lnTo>
                  <a:pt x="104092" y="67061"/>
                </a:lnTo>
                <a:lnTo>
                  <a:pt x="99364" y="92265"/>
                </a:lnTo>
                <a:lnTo>
                  <a:pt x="104267" y="118594"/>
                </a:lnTo>
                <a:lnTo>
                  <a:pt x="117821" y="138801"/>
                </a:lnTo>
                <a:lnTo>
                  <a:pt x="138294" y="151755"/>
                </a:lnTo>
                <a:lnTo>
                  <a:pt x="163956" y="156324"/>
                </a:lnTo>
                <a:lnTo>
                  <a:pt x="189645" y="151555"/>
                </a:lnTo>
                <a:lnTo>
                  <a:pt x="210175" y="138268"/>
                </a:lnTo>
                <a:lnTo>
                  <a:pt x="211754" y="135915"/>
                </a:lnTo>
                <a:lnTo>
                  <a:pt x="163956" y="135915"/>
                </a:lnTo>
                <a:lnTo>
                  <a:pt x="147665" y="132590"/>
                </a:lnTo>
                <a:lnTo>
                  <a:pt x="134483" y="123410"/>
                </a:lnTo>
                <a:lnTo>
                  <a:pt x="125659" y="109571"/>
                </a:lnTo>
                <a:lnTo>
                  <a:pt x="122440" y="92265"/>
                </a:lnTo>
                <a:lnTo>
                  <a:pt x="125584" y="74590"/>
                </a:lnTo>
                <a:lnTo>
                  <a:pt x="134283" y="60791"/>
                </a:lnTo>
                <a:lnTo>
                  <a:pt x="147440" y="51817"/>
                </a:lnTo>
                <a:lnTo>
                  <a:pt x="163956" y="48615"/>
                </a:lnTo>
                <a:lnTo>
                  <a:pt x="212116" y="48615"/>
                </a:lnTo>
                <a:lnTo>
                  <a:pt x="210175" y="45734"/>
                </a:lnTo>
                <a:lnTo>
                  <a:pt x="189645" y="32777"/>
                </a:lnTo>
                <a:lnTo>
                  <a:pt x="163956" y="28206"/>
                </a:lnTo>
                <a:close/>
              </a:path>
              <a:path w="1249679" h="156845">
                <a:moveTo>
                  <a:pt x="212116" y="48615"/>
                </a:moveTo>
                <a:lnTo>
                  <a:pt x="163956" y="48615"/>
                </a:lnTo>
                <a:lnTo>
                  <a:pt x="180351" y="51817"/>
                </a:lnTo>
                <a:lnTo>
                  <a:pt x="193586" y="60791"/>
                </a:lnTo>
                <a:lnTo>
                  <a:pt x="202429" y="74590"/>
                </a:lnTo>
                <a:lnTo>
                  <a:pt x="205651" y="92265"/>
                </a:lnTo>
                <a:lnTo>
                  <a:pt x="202804" y="109415"/>
                </a:lnTo>
                <a:lnTo>
                  <a:pt x="194586" y="123272"/>
                </a:lnTo>
                <a:lnTo>
                  <a:pt x="181476" y="132538"/>
                </a:lnTo>
                <a:lnTo>
                  <a:pt x="163956" y="135915"/>
                </a:lnTo>
                <a:lnTo>
                  <a:pt x="211754" y="135915"/>
                </a:lnTo>
                <a:lnTo>
                  <a:pt x="223785" y="117994"/>
                </a:lnTo>
                <a:lnTo>
                  <a:pt x="228714" y="92265"/>
                </a:lnTo>
                <a:lnTo>
                  <a:pt x="223785" y="65941"/>
                </a:lnTo>
                <a:lnTo>
                  <a:pt x="212116" y="48615"/>
                </a:lnTo>
                <a:close/>
              </a:path>
              <a:path w="1249679" h="156845">
                <a:moveTo>
                  <a:pt x="35306" y="29806"/>
                </a:moveTo>
                <a:lnTo>
                  <a:pt x="0" y="30162"/>
                </a:lnTo>
                <a:lnTo>
                  <a:pt x="0" y="154368"/>
                </a:lnTo>
                <a:lnTo>
                  <a:pt x="21818" y="154368"/>
                </a:lnTo>
                <a:lnTo>
                  <a:pt x="21818" y="109474"/>
                </a:lnTo>
                <a:lnTo>
                  <a:pt x="41192" y="109474"/>
                </a:lnTo>
                <a:lnTo>
                  <a:pt x="57568" y="106695"/>
                </a:lnTo>
                <a:lnTo>
                  <a:pt x="71791" y="97797"/>
                </a:lnTo>
                <a:lnTo>
                  <a:pt x="77310" y="89611"/>
                </a:lnTo>
                <a:lnTo>
                  <a:pt x="32296" y="89611"/>
                </a:lnTo>
                <a:lnTo>
                  <a:pt x="26962" y="89255"/>
                </a:lnTo>
                <a:lnTo>
                  <a:pt x="21818" y="88722"/>
                </a:lnTo>
                <a:lnTo>
                  <a:pt x="21818" y="50571"/>
                </a:lnTo>
                <a:lnTo>
                  <a:pt x="32994" y="50215"/>
                </a:lnTo>
                <a:lnTo>
                  <a:pt x="78102" y="50215"/>
                </a:lnTo>
                <a:lnTo>
                  <a:pt x="73053" y="42117"/>
                </a:lnTo>
                <a:lnTo>
                  <a:pt x="58238" y="33175"/>
                </a:lnTo>
                <a:lnTo>
                  <a:pt x="35306" y="29806"/>
                </a:lnTo>
                <a:close/>
              </a:path>
              <a:path w="1249679" h="156845">
                <a:moveTo>
                  <a:pt x="41192" y="109474"/>
                </a:moveTo>
                <a:lnTo>
                  <a:pt x="21818" y="109474"/>
                </a:lnTo>
                <a:lnTo>
                  <a:pt x="27152" y="110020"/>
                </a:lnTo>
                <a:lnTo>
                  <a:pt x="37973" y="110020"/>
                </a:lnTo>
                <a:lnTo>
                  <a:pt x="41192" y="109474"/>
                </a:lnTo>
                <a:close/>
              </a:path>
              <a:path w="1249679" h="156845">
                <a:moveTo>
                  <a:pt x="78102" y="50215"/>
                </a:moveTo>
                <a:lnTo>
                  <a:pt x="37439" y="50215"/>
                </a:lnTo>
                <a:lnTo>
                  <a:pt x="47305" y="51416"/>
                </a:lnTo>
                <a:lnTo>
                  <a:pt x="54473" y="55029"/>
                </a:lnTo>
                <a:lnTo>
                  <a:pt x="58845" y="61070"/>
                </a:lnTo>
                <a:lnTo>
                  <a:pt x="60325" y="69557"/>
                </a:lnTo>
                <a:lnTo>
                  <a:pt x="58543" y="78531"/>
                </a:lnTo>
                <a:lnTo>
                  <a:pt x="53651" y="84775"/>
                </a:lnTo>
                <a:lnTo>
                  <a:pt x="46330" y="88424"/>
                </a:lnTo>
                <a:lnTo>
                  <a:pt x="37261" y="89611"/>
                </a:lnTo>
                <a:lnTo>
                  <a:pt x="77310" y="89611"/>
                </a:lnTo>
                <a:lnTo>
                  <a:pt x="80458" y="84940"/>
                </a:lnTo>
                <a:lnTo>
                  <a:pt x="83388" y="69735"/>
                </a:lnTo>
                <a:lnTo>
                  <a:pt x="81015" y="54886"/>
                </a:lnTo>
                <a:lnTo>
                  <a:pt x="78102" y="50215"/>
                </a:lnTo>
                <a:close/>
              </a:path>
            </a:pathLst>
          </a:custGeom>
          <a:solidFill>
            <a:srgbClr val="002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192714" y="5559577"/>
            <a:ext cx="1254760" cy="156845"/>
          </a:xfrm>
          <a:custGeom>
            <a:avLst/>
            <a:gdLst/>
            <a:ahLst/>
            <a:cxnLst/>
            <a:rect l="l" t="t" r="r" b="b"/>
            <a:pathLst>
              <a:path w="1254760" h="156845">
                <a:moveTo>
                  <a:pt x="9410" y="125095"/>
                </a:moveTo>
                <a:lnTo>
                  <a:pt x="0" y="143370"/>
                </a:lnTo>
                <a:lnTo>
                  <a:pt x="7759" y="148539"/>
                </a:lnTo>
                <a:lnTo>
                  <a:pt x="17652" y="152642"/>
                </a:lnTo>
                <a:lnTo>
                  <a:pt x="29146" y="155348"/>
                </a:lnTo>
                <a:lnTo>
                  <a:pt x="41706" y="156324"/>
                </a:lnTo>
                <a:lnTo>
                  <a:pt x="68617" y="151752"/>
                </a:lnTo>
                <a:lnTo>
                  <a:pt x="89076" y="138779"/>
                </a:lnTo>
                <a:lnTo>
                  <a:pt x="90914" y="135915"/>
                </a:lnTo>
                <a:lnTo>
                  <a:pt x="41338" y="135915"/>
                </a:lnTo>
                <a:lnTo>
                  <a:pt x="31981" y="135073"/>
                </a:lnTo>
                <a:lnTo>
                  <a:pt x="23441" y="132767"/>
                </a:lnTo>
                <a:lnTo>
                  <a:pt x="15867" y="129330"/>
                </a:lnTo>
                <a:lnTo>
                  <a:pt x="9410" y="125095"/>
                </a:lnTo>
                <a:close/>
              </a:path>
              <a:path w="1254760" h="156845">
                <a:moveTo>
                  <a:pt x="91024" y="48615"/>
                </a:moveTo>
                <a:lnTo>
                  <a:pt x="39039" y="48615"/>
                </a:lnTo>
                <a:lnTo>
                  <a:pt x="55308" y="50741"/>
                </a:lnTo>
                <a:lnTo>
                  <a:pt x="68584" y="56976"/>
                </a:lnTo>
                <a:lnTo>
                  <a:pt x="78267" y="67105"/>
                </a:lnTo>
                <a:lnTo>
                  <a:pt x="83756" y="80911"/>
                </a:lnTo>
                <a:lnTo>
                  <a:pt x="28384" y="80911"/>
                </a:lnTo>
                <a:lnTo>
                  <a:pt x="28384" y="101320"/>
                </a:lnTo>
                <a:lnTo>
                  <a:pt x="84289" y="101320"/>
                </a:lnTo>
                <a:lnTo>
                  <a:pt x="78998" y="116380"/>
                </a:lnTo>
                <a:lnTo>
                  <a:pt x="69400" y="127200"/>
                </a:lnTo>
                <a:lnTo>
                  <a:pt x="56509" y="133728"/>
                </a:lnTo>
                <a:lnTo>
                  <a:pt x="41338" y="135915"/>
                </a:lnTo>
                <a:lnTo>
                  <a:pt x="90914" y="135915"/>
                </a:lnTo>
                <a:lnTo>
                  <a:pt x="102083" y="118519"/>
                </a:lnTo>
                <a:lnTo>
                  <a:pt x="106641" y="92087"/>
                </a:lnTo>
                <a:lnTo>
                  <a:pt x="102022" y="65786"/>
                </a:lnTo>
                <a:lnTo>
                  <a:pt x="91024" y="48615"/>
                </a:lnTo>
                <a:close/>
              </a:path>
              <a:path w="1254760" h="156845">
                <a:moveTo>
                  <a:pt x="44183" y="28206"/>
                </a:moveTo>
                <a:lnTo>
                  <a:pt x="30713" y="29293"/>
                </a:lnTo>
                <a:lnTo>
                  <a:pt x="18940" y="32243"/>
                </a:lnTo>
                <a:lnTo>
                  <a:pt x="9098" y="36591"/>
                </a:lnTo>
                <a:lnTo>
                  <a:pt x="1422" y="41871"/>
                </a:lnTo>
                <a:lnTo>
                  <a:pt x="9944" y="58191"/>
                </a:lnTo>
                <a:lnTo>
                  <a:pt x="16756" y="53925"/>
                </a:lnTo>
                <a:lnTo>
                  <a:pt x="24020" y="50941"/>
                </a:lnTo>
                <a:lnTo>
                  <a:pt x="31520" y="49188"/>
                </a:lnTo>
                <a:lnTo>
                  <a:pt x="39039" y="48615"/>
                </a:lnTo>
                <a:lnTo>
                  <a:pt x="91024" y="48615"/>
                </a:lnTo>
                <a:lnTo>
                  <a:pt x="89119" y="45640"/>
                </a:lnTo>
                <a:lnTo>
                  <a:pt x="69362" y="32748"/>
                </a:lnTo>
                <a:lnTo>
                  <a:pt x="44183" y="28206"/>
                </a:lnTo>
                <a:close/>
              </a:path>
              <a:path w="1254760" h="156845">
                <a:moveTo>
                  <a:pt x="153669" y="30162"/>
                </a:moveTo>
                <a:lnTo>
                  <a:pt x="131838" y="30162"/>
                </a:lnTo>
                <a:lnTo>
                  <a:pt x="131838" y="154368"/>
                </a:lnTo>
                <a:lnTo>
                  <a:pt x="153669" y="154368"/>
                </a:lnTo>
                <a:lnTo>
                  <a:pt x="153669" y="90309"/>
                </a:lnTo>
                <a:lnTo>
                  <a:pt x="179668" y="90309"/>
                </a:lnTo>
                <a:lnTo>
                  <a:pt x="178660" y="89077"/>
                </a:lnTo>
                <a:lnTo>
                  <a:pt x="153669" y="89077"/>
                </a:lnTo>
                <a:lnTo>
                  <a:pt x="153669" y="30162"/>
                </a:lnTo>
                <a:close/>
              </a:path>
              <a:path w="1254760" h="156845">
                <a:moveTo>
                  <a:pt x="179668" y="90309"/>
                </a:moveTo>
                <a:lnTo>
                  <a:pt x="153669" y="90309"/>
                </a:lnTo>
                <a:lnTo>
                  <a:pt x="204406" y="154368"/>
                </a:lnTo>
                <a:lnTo>
                  <a:pt x="232092" y="154368"/>
                </a:lnTo>
                <a:lnTo>
                  <a:pt x="179668" y="90309"/>
                </a:lnTo>
                <a:close/>
              </a:path>
              <a:path w="1254760" h="156845">
                <a:moveTo>
                  <a:pt x="228904" y="30162"/>
                </a:moveTo>
                <a:lnTo>
                  <a:pt x="202641" y="30162"/>
                </a:lnTo>
                <a:lnTo>
                  <a:pt x="153669" y="89077"/>
                </a:lnTo>
                <a:lnTo>
                  <a:pt x="178660" y="89077"/>
                </a:lnTo>
                <a:lnTo>
                  <a:pt x="177787" y="88011"/>
                </a:lnTo>
                <a:lnTo>
                  <a:pt x="228904" y="30162"/>
                </a:lnTo>
                <a:close/>
              </a:path>
              <a:path w="1254760" h="156845">
                <a:moveTo>
                  <a:pt x="305371" y="28206"/>
                </a:moveTo>
                <a:lnTo>
                  <a:pt x="278155" y="33200"/>
                </a:lnTo>
                <a:lnTo>
                  <a:pt x="258240" y="46863"/>
                </a:lnTo>
                <a:lnTo>
                  <a:pt x="246008" y="67211"/>
                </a:lnTo>
                <a:lnTo>
                  <a:pt x="241846" y="92265"/>
                </a:lnTo>
                <a:lnTo>
                  <a:pt x="246515" y="118594"/>
                </a:lnTo>
                <a:lnTo>
                  <a:pt x="259635" y="138801"/>
                </a:lnTo>
                <a:lnTo>
                  <a:pt x="279875" y="151755"/>
                </a:lnTo>
                <a:lnTo>
                  <a:pt x="305904" y="156324"/>
                </a:lnTo>
                <a:lnTo>
                  <a:pt x="317827" y="155306"/>
                </a:lnTo>
                <a:lnTo>
                  <a:pt x="328904" y="152442"/>
                </a:lnTo>
                <a:lnTo>
                  <a:pt x="338419" y="148014"/>
                </a:lnTo>
                <a:lnTo>
                  <a:pt x="345655" y="142303"/>
                </a:lnTo>
                <a:lnTo>
                  <a:pt x="342389" y="135915"/>
                </a:lnTo>
                <a:lnTo>
                  <a:pt x="307860" y="135915"/>
                </a:lnTo>
                <a:lnTo>
                  <a:pt x="290446" y="132738"/>
                </a:lnTo>
                <a:lnTo>
                  <a:pt x="276875" y="123805"/>
                </a:lnTo>
                <a:lnTo>
                  <a:pt x="268062" y="110015"/>
                </a:lnTo>
                <a:lnTo>
                  <a:pt x="264921" y="92265"/>
                </a:lnTo>
                <a:lnTo>
                  <a:pt x="267998" y="74070"/>
                </a:lnTo>
                <a:lnTo>
                  <a:pt x="276498" y="60329"/>
                </a:lnTo>
                <a:lnTo>
                  <a:pt x="289321" y="51644"/>
                </a:lnTo>
                <a:lnTo>
                  <a:pt x="305371" y="48615"/>
                </a:lnTo>
                <a:lnTo>
                  <a:pt x="338450" y="48615"/>
                </a:lnTo>
                <a:lnTo>
                  <a:pt x="343166" y="40805"/>
                </a:lnTo>
                <a:lnTo>
                  <a:pt x="336093" y="35691"/>
                </a:lnTo>
                <a:lnTo>
                  <a:pt x="327269" y="31710"/>
                </a:lnTo>
                <a:lnTo>
                  <a:pt x="316945" y="29126"/>
                </a:lnTo>
                <a:lnTo>
                  <a:pt x="305371" y="28206"/>
                </a:lnTo>
                <a:close/>
              </a:path>
              <a:path w="1254760" h="156845">
                <a:moveTo>
                  <a:pt x="337311" y="125984"/>
                </a:moveTo>
                <a:lnTo>
                  <a:pt x="330592" y="130305"/>
                </a:lnTo>
                <a:lnTo>
                  <a:pt x="323319" y="133411"/>
                </a:lnTo>
                <a:lnTo>
                  <a:pt x="315680" y="135286"/>
                </a:lnTo>
                <a:lnTo>
                  <a:pt x="307860" y="135915"/>
                </a:lnTo>
                <a:lnTo>
                  <a:pt x="342389" y="135915"/>
                </a:lnTo>
                <a:lnTo>
                  <a:pt x="337311" y="125984"/>
                </a:lnTo>
                <a:close/>
              </a:path>
              <a:path w="1254760" h="156845">
                <a:moveTo>
                  <a:pt x="338450" y="48615"/>
                </a:moveTo>
                <a:lnTo>
                  <a:pt x="305371" y="48615"/>
                </a:lnTo>
                <a:lnTo>
                  <a:pt x="313944" y="49219"/>
                </a:lnTo>
                <a:lnTo>
                  <a:pt x="321254" y="50920"/>
                </a:lnTo>
                <a:lnTo>
                  <a:pt x="327633" y="53555"/>
                </a:lnTo>
                <a:lnTo>
                  <a:pt x="333413" y="56959"/>
                </a:lnTo>
                <a:lnTo>
                  <a:pt x="338450" y="48615"/>
                </a:lnTo>
                <a:close/>
              </a:path>
              <a:path w="1254760" h="156845">
                <a:moveTo>
                  <a:pt x="466318" y="30162"/>
                </a:moveTo>
                <a:lnTo>
                  <a:pt x="367296" y="30162"/>
                </a:lnTo>
                <a:lnTo>
                  <a:pt x="367296" y="154368"/>
                </a:lnTo>
                <a:lnTo>
                  <a:pt x="389127" y="154368"/>
                </a:lnTo>
                <a:lnTo>
                  <a:pt x="389127" y="50571"/>
                </a:lnTo>
                <a:lnTo>
                  <a:pt x="466318" y="50571"/>
                </a:lnTo>
                <a:lnTo>
                  <a:pt x="466318" y="30162"/>
                </a:lnTo>
                <a:close/>
              </a:path>
              <a:path w="1254760" h="156845">
                <a:moveTo>
                  <a:pt x="466318" y="50571"/>
                </a:moveTo>
                <a:lnTo>
                  <a:pt x="444487" y="50571"/>
                </a:lnTo>
                <a:lnTo>
                  <a:pt x="444487" y="154368"/>
                </a:lnTo>
                <a:lnTo>
                  <a:pt x="466318" y="154368"/>
                </a:lnTo>
                <a:lnTo>
                  <a:pt x="466318" y="50571"/>
                </a:lnTo>
                <a:close/>
              </a:path>
              <a:path w="1254760" h="156845">
                <a:moveTo>
                  <a:pt x="556094" y="28206"/>
                </a:moveTo>
                <a:lnTo>
                  <a:pt x="529914" y="33150"/>
                </a:lnTo>
                <a:lnTo>
                  <a:pt x="509503" y="46729"/>
                </a:lnTo>
                <a:lnTo>
                  <a:pt x="496242" y="67061"/>
                </a:lnTo>
                <a:lnTo>
                  <a:pt x="491515" y="92265"/>
                </a:lnTo>
                <a:lnTo>
                  <a:pt x="496416" y="118594"/>
                </a:lnTo>
                <a:lnTo>
                  <a:pt x="509965" y="138801"/>
                </a:lnTo>
                <a:lnTo>
                  <a:pt x="530434" y="151755"/>
                </a:lnTo>
                <a:lnTo>
                  <a:pt x="556094" y="156324"/>
                </a:lnTo>
                <a:lnTo>
                  <a:pt x="581785" y="151555"/>
                </a:lnTo>
                <a:lnTo>
                  <a:pt x="602319" y="138268"/>
                </a:lnTo>
                <a:lnTo>
                  <a:pt x="603899" y="135915"/>
                </a:lnTo>
                <a:lnTo>
                  <a:pt x="556094" y="135915"/>
                </a:lnTo>
                <a:lnTo>
                  <a:pt x="539803" y="132588"/>
                </a:lnTo>
                <a:lnTo>
                  <a:pt x="526621" y="123405"/>
                </a:lnTo>
                <a:lnTo>
                  <a:pt x="517797" y="109565"/>
                </a:lnTo>
                <a:lnTo>
                  <a:pt x="514578" y="92265"/>
                </a:lnTo>
                <a:lnTo>
                  <a:pt x="517722" y="74590"/>
                </a:lnTo>
                <a:lnTo>
                  <a:pt x="526421" y="60791"/>
                </a:lnTo>
                <a:lnTo>
                  <a:pt x="539578" y="51817"/>
                </a:lnTo>
                <a:lnTo>
                  <a:pt x="556094" y="48615"/>
                </a:lnTo>
                <a:lnTo>
                  <a:pt x="604264" y="48615"/>
                </a:lnTo>
                <a:lnTo>
                  <a:pt x="602319" y="45729"/>
                </a:lnTo>
                <a:lnTo>
                  <a:pt x="581785" y="32775"/>
                </a:lnTo>
                <a:lnTo>
                  <a:pt x="556094" y="28206"/>
                </a:lnTo>
                <a:close/>
              </a:path>
              <a:path w="1254760" h="156845">
                <a:moveTo>
                  <a:pt x="604264" y="48615"/>
                </a:moveTo>
                <a:lnTo>
                  <a:pt x="556094" y="48615"/>
                </a:lnTo>
                <a:lnTo>
                  <a:pt x="572491" y="51817"/>
                </a:lnTo>
                <a:lnTo>
                  <a:pt x="585730" y="60791"/>
                </a:lnTo>
                <a:lnTo>
                  <a:pt x="594578" y="74590"/>
                </a:lnTo>
                <a:lnTo>
                  <a:pt x="597801" y="92265"/>
                </a:lnTo>
                <a:lnTo>
                  <a:pt x="594953" y="109421"/>
                </a:lnTo>
                <a:lnTo>
                  <a:pt x="586730" y="123277"/>
                </a:lnTo>
                <a:lnTo>
                  <a:pt x="573616" y="132540"/>
                </a:lnTo>
                <a:lnTo>
                  <a:pt x="556094" y="135915"/>
                </a:lnTo>
                <a:lnTo>
                  <a:pt x="603899" y="135915"/>
                </a:lnTo>
                <a:lnTo>
                  <a:pt x="615934" y="117994"/>
                </a:lnTo>
                <a:lnTo>
                  <a:pt x="620864" y="92265"/>
                </a:lnTo>
                <a:lnTo>
                  <a:pt x="615934" y="65936"/>
                </a:lnTo>
                <a:lnTo>
                  <a:pt x="604264" y="48615"/>
                </a:lnTo>
                <a:close/>
              </a:path>
              <a:path w="1254760" h="156845">
                <a:moveTo>
                  <a:pt x="681367" y="29806"/>
                </a:moveTo>
                <a:lnTo>
                  <a:pt x="646061" y="30162"/>
                </a:lnTo>
                <a:lnTo>
                  <a:pt x="646061" y="154368"/>
                </a:lnTo>
                <a:lnTo>
                  <a:pt x="667892" y="154368"/>
                </a:lnTo>
                <a:lnTo>
                  <a:pt x="667892" y="109474"/>
                </a:lnTo>
                <a:lnTo>
                  <a:pt x="687179" y="109474"/>
                </a:lnTo>
                <a:lnTo>
                  <a:pt x="703630" y="106683"/>
                </a:lnTo>
                <a:lnTo>
                  <a:pt x="717853" y="97786"/>
                </a:lnTo>
                <a:lnTo>
                  <a:pt x="723365" y="89611"/>
                </a:lnTo>
                <a:lnTo>
                  <a:pt x="678357" y="89611"/>
                </a:lnTo>
                <a:lnTo>
                  <a:pt x="673036" y="89255"/>
                </a:lnTo>
                <a:lnTo>
                  <a:pt x="667892" y="88722"/>
                </a:lnTo>
                <a:lnTo>
                  <a:pt x="667892" y="50571"/>
                </a:lnTo>
                <a:lnTo>
                  <a:pt x="679068" y="50215"/>
                </a:lnTo>
                <a:lnTo>
                  <a:pt x="724167" y="50215"/>
                </a:lnTo>
                <a:lnTo>
                  <a:pt x="719120" y="42117"/>
                </a:lnTo>
                <a:lnTo>
                  <a:pt x="704305" y="33175"/>
                </a:lnTo>
                <a:lnTo>
                  <a:pt x="681367" y="29806"/>
                </a:lnTo>
                <a:close/>
              </a:path>
              <a:path w="1254760" h="156845">
                <a:moveTo>
                  <a:pt x="687179" y="109474"/>
                </a:moveTo>
                <a:lnTo>
                  <a:pt x="667892" y="109474"/>
                </a:lnTo>
                <a:lnTo>
                  <a:pt x="673214" y="110007"/>
                </a:lnTo>
                <a:lnTo>
                  <a:pt x="684034" y="110007"/>
                </a:lnTo>
                <a:lnTo>
                  <a:pt x="687179" y="109474"/>
                </a:lnTo>
                <a:close/>
              </a:path>
              <a:path w="1254760" h="156845">
                <a:moveTo>
                  <a:pt x="724167" y="50215"/>
                </a:moveTo>
                <a:lnTo>
                  <a:pt x="683501" y="50215"/>
                </a:lnTo>
                <a:lnTo>
                  <a:pt x="693367" y="51416"/>
                </a:lnTo>
                <a:lnTo>
                  <a:pt x="700535" y="55029"/>
                </a:lnTo>
                <a:lnTo>
                  <a:pt x="704907" y="61070"/>
                </a:lnTo>
                <a:lnTo>
                  <a:pt x="706386" y="69557"/>
                </a:lnTo>
                <a:lnTo>
                  <a:pt x="704604" y="78525"/>
                </a:lnTo>
                <a:lnTo>
                  <a:pt x="699712" y="84770"/>
                </a:lnTo>
                <a:lnTo>
                  <a:pt x="692392" y="88422"/>
                </a:lnTo>
                <a:lnTo>
                  <a:pt x="683323" y="89611"/>
                </a:lnTo>
                <a:lnTo>
                  <a:pt x="723365" y="89611"/>
                </a:lnTo>
                <a:lnTo>
                  <a:pt x="726520" y="84932"/>
                </a:lnTo>
                <a:lnTo>
                  <a:pt x="729449" y="69735"/>
                </a:lnTo>
                <a:lnTo>
                  <a:pt x="727078" y="54886"/>
                </a:lnTo>
                <a:lnTo>
                  <a:pt x="724167" y="50215"/>
                </a:lnTo>
                <a:close/>
              </a:path>
              <a:path w="1254760" h="156845">
                <a:moveTo>
                  <a:pt x="801319" y="50571"/>
                </a:moveTo>
                <a:lnTo>
                  <a:pt x="779500" y="50571"/>
                </a:lnTo>
                <a:lnTo>
                  <a:pt x="779500" y="154368"/>
                </a:lnTo>
                <a:lnTo>
                  <a:pt x="801319" y="154368"/>
                </a:lnTo>
                <a:lnTo>
                  <a:pt x="801319" y="50571"/>
                </a:lnTo>
                <a:close/>
              </a:path>
              <a:path w="1254760" h="156845">
                <a:moveTo>
                  <a:pt x="841603" y="30162"/>
                </a:moveTo>
                <a:lnTo>
                  <a:pt x="739216" y="30162"/>
                </a:lnTo>
                <a:lnTo>
                  <a:pt x="739216" y="50571"/>
                </a:lnTo>
                <a:lnTo>
                  <a:pt x="841603" y="50571"/>
                </a:lnTo>
                <a:lnTo>
                  <a:pt x="841603" y="30162"/>
                </a:lnTo>
                <a:close/>
              </a:path>
              <a:path w="1254760" h="156845">
                <a:moveTo>
                  <a:pt x="882408" y="30162"/>
                </a:moveTo>
                <a:lnTo>
                  <a:pt x="860577" y="30162"/>
                </a:lnTo>
                <a:lnTo>
                  <a:pt x="860577" y="154368"/>
                </a:lnTo>
                <a:lnTo>
                  <a:pt x="882408" y="154368"/>
                </a:lnTo>
                <a:lnTo>
                  <a:pt x="882408" y="101320"/>
                </a:lnTo>
                <a:lnTo>
                  <a:pt x="960843" y="101320"/>
                </a:lnTo>
                <a:lnTo>
                  <a:pt x="960843" y="80911"/>
                </a:lnTo>
                <a:lnTo>
                  <a:pt x="882408" y="80911"/>
                </a:lnTo>
                <a:lnTo>
                  <a:pt x="882408" y="30162"/>
                </a:lnTo>
                <a:close/>
              </a:path>
              <a:path w="1254760" h="156845">
                <a:moveTo>
                  <a:pt x="960843" y="101320"/>
                </a:moveTo>
                <a:lnTo>
                  <a:pt x="939190" y="101320"/>
                </a:lnTo>
                <a:lnTo>
                  <a:pt x="939190" y="154368"/>
                </a:lnTo>
                <a:lnTo>
                  <a:pt x="960843" y="154368"/>
                </a:lnTo>
                <a:lnTo>
                  <a:pt x="960843" y="101320"/>
                </a:lnTo>
                <a:close/>
              </a:path>
              <a:path w="1254760" h="156845">
                <a:moveTo>
                  <a:pt x="960843" y="30162"/>
                </a:moveTo>
                <a:lnTo>
                  <a:pt x="939190" y="30162"/>
                </a:lnTo>
                <a:lnTo>
                  <a:pt x="939190" y="80911"/>
                </a:lnTo>
                <a:lnTo>
                  <a:pt x="960843" y="80911"/>
                </a:lnTo>
                <a:lnTo>
                  <a:pt x="960843" y="30162"/>
                </a:lnTo>
                <a:close/>
              </a:path>
              <a:path w="1254760" h="156845">
                <a:moveTo>
                  <a:pt x="1017079" y="30162"/>
                </a:moveTo>
                <a:lnTo>
                  <a:pt x="995260" y="30162"/>
                </a:lnTo>
                <a:lnTo>
                  <a:pt x="995260" y="154368"/>
                </a:lnTo>
                <a:lnTo>
                  <a:pt x="1026134" y="154724"/>
                </a:lnTo>
                <a:lnTo>
                  <a:pt x="1047380" y="151736"/>
                </a:lnTo>
                <a:lnTo>
                  <a:pt x="1063153" y="143192"/>
                </a:lnTo>
                <a:lnTo>
                  <a:pt x="1069624" y="134315"/>
                </a:lnTo>
                <a:lnTo>
                  <a:pt x="1024534" y="134315"/>
                </a:lnTo>
                <a:lnTo>
                  <a:pt x="1020991" y="133972"/>
                </a:lnTo>
                <a:lnTo>
                  <a:pt x="1017079" y="133781"/>
                </a:lnTo>
                <a:lnTo>
                  <a:pt x="1017079" y="93154"/>
                </a:lnTo>
                <a:lnTo>
                  <a:pt x="1022057" y="92621"/>
                </a:lnTo>
                <a:lnTo>
                  <a:pt x="1025779" y="92265"/>
                </a:lnTo>
                <a:lnTo>
                  <a:pt x="1071454" y="92265"/>
                </a:lnTo>
                <a:lnTo>
                  <a:pt x="1065152" y="82800"/>
                </a:lnTo>
                <a:lnTo>
                  <a:pt x="1050975" y="74715"/>
                </a:lnTo>
                <a:lnTo>
                  <a:pt x="1037096" y="72745"/>
                </a:lnTo>
                <a:lnTo>
                  <a:pt x="1017079" y="72745"/>
                </a:lnTo>
                <a:lnTo>
                  <a:pt x="1017079" y="30162"/>
                </a:lnTo>
                <a:close/>
              </a:path>
              <a:path w="1254760" h="156845">
                <a:moveTo>
                  <a:pt x="1071454" y="92265"/>
                </a:moveTo>
                <a:lnTo>
                  <a:pt x="1029144" y="92265"/>
                </a:lnTo>
                <a:lnTo>
                  <a:pt x="1039356" y="93554"/>
                </a:lnTo>
                <a:lnTo>
                  <a:pt x="1046940" y="97389"/>
                </a:lnTo>
                <a:lnTo>
                  <a:pt x="1051661" y="103720"/>
                </a:lnTo>
                <a:lnTo>
                  <a:pt x="1053287" y="112496"/>
                </a:lnTo>
                <a:lnTo>
                  <a:pt x="1051706" y="122045"/>
                </a:lnTo>
                <a:lnTo>
                  <a:pt x="1047030" y="128863"/>
                </a:lnTo>
                <a:lnTo>
                  <a:pt x="1039362" y="132952"/>
                </a:lnTo>
                <a:lnTo>
                  <a:pt x="1028801" y="134315"/>
                </a:lnTo>
                <a:lnTo>
                  <a:pt x="1069624" y="134315"/>
                </a:lnTo>
                <a:lnTo>
                  <a:pt x="1072970" y="129724"/>
                </a:lnTo>
                <a:lnTo>
                  <a:pt x="1076350" y="111963"/>
                </a:lnTo>
                <a:lnTo>
                  <a:pt x="1073570" y="95443"/>
                </a:lnTo>
                <a:lnTo>
                  <a:pt x="1071454" y="92265"/>
                </a:lnTo>
                <a:close/>
              </a:path>
              <a:path w="1254760" h="156845">
                <a:moveTo>
                  <a:pt x="1030922" y="71869"/>
                </a:moveTo>
                <a:lnTo>
                  <a:pt x="1027379" y="71869"/>
                </a:lnTo>
                <a:lnTo>
                  <a:pt x="1022591" y="72034"/>
                </a:lnTo>
                <a:lnTo>
                  <a:pt x="1017079" y="72745"/>
                </a:lnTo>
                <a:lnTo>
                  <a:pt x="1037096" y="72745"/>
                </a:lnTo>
                <a:lnTo>
                  <a:pt x="1030922" y="71869"/>
                </a:lnTo>
                <a:close/>
              </a:path>
              <a:path w="1254760" h="156845">
                <a:moveTo>
                  <a:pt x="1114145" y="30162"/>
                </a:moveTo>
                <a:lnTo>
                  <a:pt x="1092504" y="30162"/>
                </a:lnTo>
                <a:lnTo>
                  <a:pt x="1092504" y="154368"/>
                </a:lnTo>
                <a:lnTo>
                  <a:pt x="1114145" y="154368"/>
                </a:lnTo>
                <a:lnTo>
                  <a:pt x="1114145" y="30162"/>
                </a:lnTo>
                <a:close/>
              </a:path>
              <a:path w="1254760" h="156845">
                <a:moveTo>
                  <a:pt x="1188681" y="0"/>
                </a:moveTo>
                <a:lnTo>
                  <a:pt x="1168273" y="0"/>
                </a:lnTo>
                <a:lnTo>
                  <a:pt x="1171330" y="10287"/>
                </a:lnTo>
                <a:lnTo>
                  <a:pt x="1178490" y="18340"/>
                </a:lnTo>
                <a:lnTo>
                  <a:pt x="1189400" y="23529"/>
                </a:lnTo>
                <a:lnTo>
                  <a:pt x="1203756" y="25374"/>
                </a:lnTo>
                <a:lnTo>
                  <a:pt x="1217323" y="23554"/>
                </a:lnTo>
                <a:lnTo>
                  <a:pt x="1228178" y="18407"/>
                </a:lnTo>
                <a:lnTo>
                  <a:pt x="1235471" y="10399"/>
                </a:lnTo>
                <a:lnTo>
                  <a:pt x="1194879" y="10287"/>
                </a:lnTo>
                <a:lnTo>
                  <a:pt x="1190091" y="6921"/>
                </a:lnTo>
                <a:lnTo>
                  <a:pt x="1188681" y="0"/>
                </a:lnTo>
                <a:close/>
              </a:path>
              <a:path w="1254760" h="156845">
                <a:moveTo>
                  <a:pt x="1238351" y="0"/>
                </a:moveTo>
                <a:lnTo>
                  <a:pt x="1217942" y="0"/>
                </a:lnTo>
                <a:lnTo>
                  <a:pt x="1217244" y="7620"/>
                </a:lnTo>
                <a:lnTo>
                  <a:pt x="1211745" y="10287"/>
                </a:lnTo>
                <a:lnTo>
                  <a:pt x="1235502" y="10287"/>
                </a:lnTo>
                <a:lnTo>
                  <a:pt x="1238351" y="0"/>
                </a:lnTo>
                <a:close/>
              </a:path>
              <a:path w="1254760" h="156845">
                <a:moveTo>
                  <a:pt x="1170393" y="30162"/>
                </a:moveTo>
                <a:lnTo>
                  <a:pt x="1148575" y="30162"/>
                </a:lnTo>
                <a:lnTo>
                  <a:pt x="1148575" y="154368"/>
                </a:lnTo>
                <a:lnTo>
                  <a:pt x="1167739" y="154368"/>
                </a:lnTo>
                <a:lnTo>
                  <a:pt x="1194201" y="118529"/>
                </a:lnTo>
                <a:lnTo>
                  <a:pt x="1170393" y="118529"/>
                </a:lnTo>
                <a:lnTo>
                  <a:pt x="1170393" y="30162"/>
                </a:lnTo>
                <a:close/>
              </a:path>
              <a:path w="1254760" h="156845">
                <a:moveTo>
                  <a:pt x="1254683" y="66179"/>
                </a:moveTo>
                <a:lnTo>
                  <a:pt x="1232852" y="66179"/>
                </a:lnTo>
                <a:lnTo>
                  <a:pt x="1232852" y="154368"/>
                </a:lnTo>
                <a:lnTo>
                  <a:pt x="1254683" y="154368"/>
                </a:lnTo>
                <a:lnTo>
                  <a:pt x="1254683" y="66179"/>
                </a:lnTo>
                <a:close/>
              </a:path>
              <a:path w="1254760" h="156845">
                <a:moveTo>
                  <a:pt x="1254683" y="30162"/>
                </a:moveTo>
                <a:lnTo>
                  <a:pt x="1235519" y="30162"/>
                </a:lnTo>
                <a:lnTo>
                  <a:pt x="1170393" y="118529"/>
                </a:lnTo>
                <a:lnTo>
                  <a:pt x="1194201" y="118529"/>
                </a:lnTo>
                <a:lnTo>
                  <a:pt x="1232852" y="66179"/>
                </a:lnTo>
                <a:lnTo>
                  <a:pt x="1254683" y="66179"/>
                </a:lnTo>
                <a:lnTo>
                  <a:pt x="1254683" y="30162"/>
                </a:lnTo>
                <a:close/>
              </a:path>
            </a:pathLst>
          </a:custGeom>
          <a:solidFill>
            <a:srgbClr val="002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544654" y="5589397"/>
            <a:ext cx="563245" cy="147320"/>
          </a:xfrm>
          <a:custGeom>
            <a:avLst/>
            <a:gdLst/>
            <a:ahLst/>
            <a:cxnLst/>
            <a:rect l="l" t="t" r="r" b="b"/>
            <a:pathLst>
              <a:path w="563245" h="147320">
                <a:moveTo>
                  <a:pt x="21831" y="355"/>
                </a:moveTo>
                <a:lnTo>
                  <a:pt x="0" y="355"/>
                </a:lnTo>
                <a:lnTo>
                  <a:pt x="0" y="124561"/>
                </a:lnTo>
                <a:lnTo>
                  <a:pt x="94576" y="124561"/>
                </a:lnTo>
                <a:lnTo>
                  <a:pt x="94576" y="146735"/>
                </a:lnTo>
                <a:lnTo>
                  <a:pt x="114985" y="146735"/>
                </a:lnTo>
                <a:lnTo>
                  <a:pt x="114985" y="104152"/>
                </a:lnTo>
                <a:lnTo>
                  <a:pt x="21831" y="104152"/>
                </a:lnTo>
                <a:lnTo>
                  <a:pt x="21831" y="355"/>
                </a:lnTo>
                <a:close/>
              </a:path>
              <a:path w="563245" h="147320">
                <a:moveTo>
                  <a:pt x="98132" y="355"/>
                </a:moveTo>
                <a:lnTo>
                  <a:pt x="76301" y="355"/>
                </a:lnTo>
                <a:lnTo>
                  <a:pt x="76301" y="104152"/>
                </a:lnTo>
                <a:lnTo>
                  <a:pt x="98132" y="104152"/>
                </a:lnTo>
                <a:lnTo>
                  <a:pt x="98132" y="355"/>
                </a:lnTo>
                <a:close/>
              </a:path>
              <a:path w="563245" h="147320">
                <a:moveTo>
                  <a:pt x="208495" y="355"/>
                </a:moveTo>
                <a:lnTo>
                  <a:pt x="136626" y="355"/>
                </a:lnTo>
                <a:lnTo>
                  <a:pt x="136626" y="124561"/>
                </a:lnTo>
                <a:lnTo>
                  <a:pt x="210273" y="124561"/>
                </a:lnTo>
                <a:lnTo>
                  <a:pt x="210273" y="104152"/>
                </a:lnTo>
                <a:lnTo>
                  <a:pt x="158457" y="104152"/>
                </a:lnTo>
                <a:lnTo>
                  <a:pt x="158457" y="72034"/>
                </a:lnTo>
                <a:lnTo>
                  <a:pt x="203174" y="72034"/>
                </a:lnTo>
                <a:lnTo>
                  <a:pt x="203174" y="51625"/>
                </a:lnTo>
                <a:lnTo>
                  <a:pt x="158457" y="51625"/>
                </a:lnTo>
                <a:lnTo>
                  <a:pt x="158457" y="20751"/>
                </a:lnTo>
                <a:lnTo>
                  <a:pt x="208495" y="20751"/>
                </a:lnTo>
                <a:lnTo>
                  <a:pt x="208495" y="355"/>
                </a:lnTo>
                <a:close/>
              </a:path>
              <a:path w="563245" h="147320">
                <a:moveTo>
                  <a:pt x="260477" y="355"/>
                </a:moveTo>
                <a:lnTo>
                  <a:pt x="238658" y="355"/>
                </a:lnTo>
                <a:lnTo>
                  <a:pt x="238658" y="124561"/>
                </a:lnTo>
                <a:lnTo>
                  <a:pt x="260477" y="124561"/>
                </a:lnTo>
                <a:lnTo>
                  <a:pt x="260477" y="71501"/>
                </a:lnTo>
                <a:lnTo>
                  <a:pt x="338912" y="71501"/>
                </a:lnTo>
                <a:lnTo>
                  <a:pt x="338912" y="51092"/>
                </a:lnTo>
                <a:lnTo>
                  <a:pt x="260477" y="51092"/>
                </a:lnTo>
                <a:lnTo>
                  <a:pt x="260477" y="355"/>
                </a:lnTo>
                <a:close/>
              </a:path>
              <a:path w="563245" h="147320">
                <a:moveTo>
                  <a:pt x="338912" y="71501"/>
                </a:moveTo>
                <a:lnTo>
                  <a:pt x="317271" y="71501"/>
                </a:lnTo>
                <a:lnTo>
                  <a:pt x="317271" y="124561"/>
                </a:lnTo>
                <a:lnTo>
                  <a:pt x="338912" y="124561"/>
                </a:lnTo>
                <a:lnTo>
                  <a:pt x="338912" y="71501"/>
                </a:lnTo>
                <a:close/>
              </a:path>
              <a:path w="563245" h="147320">
                <a:moveTo>
                  <a:pt x="338912" y="355"/>
                </a:moveTo>
                <a:lnTo>
                  <a:pt x="317271" y="355"/>
                </a:lnTo>
                <a:lnTo>
                  <a:pt x="317271" y="51092"/>
                </a:lnTo>
                <a:lnTo>
                  <a:pt x="338912" y="51092"/>
                </a:lnTo>
                <a:lnTo>
                  <a:pt x="338912" y="355"/>
                </a:lnTo>
                <a:close/>
              </a:path>
              <a:path w="563245" h="147320">
                <a:moveTo>
                  <a:pt x="420001" y="20751"/>
                </a:moveTo>
                <a:lnTo>
                  <a:pt x="398170" y="20751"/>
                </a:lnTo>
                <a:lnTo>
                  <a:pt x="398170" y="124561"/>
                </a:lnTo>
                <a:lnTo>
                  <a:pt x="420001" y="124561"/>
                </a:lnTo>
                <a:lnTo>
                  <a:pt x="420001" y="20751"/>
                </a:lnTo>
                <a:close/>
              </a:path>
              <a:path w="563245" h="147320">
                <a:moveTo>
                  <a:pt x="460286" y="355"/>
                </a:moveTo>
                <a:lnTo>
                  <a:pt x="357898" y="355"/>
                </a:lnTo>
                <a:lnTo>
                  <a:pt x="357898" y="20751"/>
                </a:lnTo>
                <a:lnTo>
                  <a:pt x="460286" y="20751"/>
                </a:lnTo>
                <a:lnTo>
                  <a:pt x="460286" y="355"/>
                </a:lnTo>
                <a:close/>
              </a:path>
              <a:path w="563245" h="147320">
                <a:moveTo>
                  <a:pt x="514578" y="0"/>
                </a:moveTo>
                <a:lnTo>
                  <a:pt x="479272" y="355"/>
                </a:lnTo>
                <a:lnTo>
                  <a:pt x="479272" y="124561"/>
                </a:lnTo>
                <a:lnTo>
                  <a:pt x="501091" y="124561"/>
                </a:lnTo>
                <a:lnTo>
                  <a:pt x="501091" y="79667"/>
                </a:lnTo>
                <a:lnTo>
                  <a:pt x="520378" y="79667"/>
                </a:lnTo>
                <a:lnTo>
                  <a:pt x="536836" y="76876"/>
                </a:lnTo>
                <a:lnTo>
                  <a:pt x="551062" y="67978"/>
                </a:lnTo>
                <a:lnTo>
                  <a:pt x="556581" y="59791"/>
                </a:lnTo>
                <a:lnTo>
                  <a:pt x="511568" y="59791"/>
                </a:lnTo>
                <a:lnTo>
                  <a:pt x="506234" y="59436"/>
                </a:lnTo>
                <a:lnTo>
                  <a:pt x="501091" y="58902"/>
                </a:lnTo>
                <a:lnTo>
                  <a:pt x="501091" y="20751"/>
                </a:lnTo>
                <a:lnTo>
                  <a:pt x="512267" y="20396"/>
                </a:lnTo>
                <a:lnTo>
                  <a:pt x="557373" y="20396"/>
                </a:lnTo>
                <a:lnTo>
                  <a:pt x="552326" y="12304"/>
                </a:lnTo>
                <a:lnTo>
                  <a:pt x="537511" y="3366"/>
                </a:lnTo>
                <a:lnTo>
                  <a:pt x="514578" y="0"/>
                </a:lnTo>
                <a:close/>
              </a:path>
              <a:path w="563245" h="147320">
                <a:moveTo>
                  <a:pt x="520378" y="79667"/>
                </a:moveTo>
                <a:lnTo>
                  <a:pt x="501091" y="79667"/>
                </a:lnTo>
                <a:lnTo>
                  <a:pt x="506412" y="80200"/>
                </a:lnTo>
                <a:lnTo>
                  <a:pt x="517232" y="80200"/>
                </a:lnTo>
                <a:lnTo>
                  <a:pt x="520378" y="79667"/>
                </a:lnTo>
                <a:close/>
              </a:path>
              <a:path w="563245" h="147320">
                <a:moveTo>
                  <a:pt x="557373" y="20396"/>
                </a:moveTo>
                <a:lnTo>
                  <a:pt x="516712" y="20396"/>
                </a:lnTo>
                <a:lnTo>
                  <a:pt x="526572" y="21596"/>
                </a:lnTo>
                <a:lnTo>
                  <a:pt x="533741" y="25209"/>
                </a:lnTo>
                <a:lnTo>
                  <a:pt x="538116" y="31251"/>
                </a:lnTo>
                <a:lnTo>
                  <a:pt x="539597" y="39738"/>
                </a:lnTo>
                <a:lnTo>
                  <a:pt x="537813" y="48711"/>
                </a:lnTo>
                <a:lnTo>
                  <a:pt x="532918" y="54956"/>
                </a:lnTo>
                <a:lnTo>
                  <a:pt x="525597" y="58604"/>
                </a:lnTo>
                <a:lnTo>
                  <a:pt x="516534" y="59791"/>
                </a:lnTo>
                <a:lnTo>
                  <a:pt x="556581" y="59791"/>
                </a:lnTo>
                <a:lnTo>
                  <a:pt x="559731" y="55120"/>
                </a:lnTo>
                <a:lnTo>
                  <a:pt x="562660" y="39916"/>
                </a:lnTo>
                <a:lnTo>
                  <a:pt x="560287" y="25069"/>
                </a:lnTo>
                <a:lnTo>
                  <a:pt x="557373" y="20396"/>
                </a:lnTo>
                <a:close/>
              </a:path>
            </a:pathLst>
          </a:custGeom>
          <a:solidFill>
            <a:srgbClr val="002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605108" y="4247629"/>
            <a:ext cx="86360" cy="27305"/>
          </a:xfrm>
          <a:custGeom>
            <a:avLst/>
            <a:gdLst/>
            <a:ahLst/>
            <a:cxnLst/>
            <a:rect l="l" t="t" r="r" b="b"/>
            <a:pathLst>
              <a:path w="86360" h="27304">
                <a:moveTo>
                  <a:pt x="0" y="0"/>
                </a:moveTo>
                <a:lnTo>
                  <a:pt x="13055" y="27266"/>
                </a:lnTo>
                <a:lnTo>
                  <a:pt x="86042" y="63"/>
                </a:lnTo>
                <a:lnTo>
                  <a:pt x="0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555655" y="4247641"/>
            <a:ext cx="62865" cy="50800"/>
          </a:xfrm>
          <a:custGeom>
            <a:avLst/>
            <a:gdLst/>
            <a:ahLst/>
            <a:cxnLst/>
            <a:rect l="l" t="t" r="r" b="b"/>
            <a:pathLst>
              <a:path w="62864" h="50800">
                <a:moveTo>
                  <a:pt x="49441" y="0"/>
                </a:moveTo>
                <a:lnTo>
                  <a:pt x="0" y="50419"/>
                </a:lnTo>
                <a:lnTo>
                  <a:pt x="62496" y="27266"/>
                </a:lnTo>
                <a:lnTo>
                  <a:pt x="49441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747348" y="4254055"/>
            <a:ext cx="225425" cy="83820"/>
          </a:xfrm>
          <a:custGeom>
            <a:avLst/>
            <a:gdLst/>
            <a:ahLst/>
            <a:cxnLst/>
            <a:rect l="l" t="t" r="r" b="b"/>
            <a:pathLst>
              <a:path w="225425" h="83820">
                <a:moveTo>
                  <a:pt x="165023" y="0"/>
                </a:moveTo>
                <a:lnTo>
                  <a:pt x="0" y="63538"/>
                </a:lnTo>
                <a:lnTo>
                  <a:pt x="224891" y="83820"/>
                </a:lnTo>
                <a:lnTo>
                  <a:pt x="165023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144046" y="4247692"/>
            <a:ext cx="137160" cy="35560"/>
          </a:xfrm>
          <a:custGeom>
            <a:avLst/>
            <a:gdLst/>
            <a:ahLst/>
            <a:cxnLst/>
            <a:rect l="l" t="t" r="r" b="b"/>
            <a:pathLst>
              <a:path w="137160" h="35560">
                <a:moveTo>
                  <a:pt x="137160" y="0"/>
                </a:moveTo>
                <a:lnTo>
                  <a:pt x="0" y="0"/>
                </a:lnTo>
                <a:lnTo>
                  <a:pt x="47802" y="35179"/>
                </a:lnTo>
                <a:lnTo>
                  <a:pt x="137160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395380" y="4389475"/>
            <a:ext cx="160261" cy="190245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191848" y="4247692"/>
            <a:ext cx="90805" cy="74930"/>
          </a:xfrm>
          <a:custGeom>
            <a:avLst/>
            <a:gdLst/>
            <a:ahLst/>
            <a:cxnLst/>
            <a:rect l="l" t="t" r="r" b="b"/>
            <a:pathLst>
              <a:path w="90804" h="74929">
                <a:moveTo>
                  <a:pt x="90728" y="0"/>
                </a:moveTo>
                <a:lnTo>
                  <a:pt x="89357" y="0"/>
                </a:lnTo>
                <a:lnTo>
                  <a:pt x="0" y="35179"/>
                </a:lnTo>
                <a:lnTo>
                  <a:pt x="54292" y="74930"/>
                </a:lnTo>
                <a:lnTo>
                  <a:pt x="90728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078579" y="4647819"/>
            <a:ext cx="140957" cy="181838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35588" y="4415282"/>
            <a:ext cx="210185" cy="153670"/>
          </a:xfrm>
          <a:custGeom>
            <a:avLst/>
            <a:gdLst/>
            <a:ahLst/>
            <a:cxnLst/>
            <a:rect l="l" t="t" r="r" b="b"/>
            <a:pathLst>
              <a:path w="210185" h="153670">
                <a:moveTo>
                  <a:pt x="83845" y="0"/>
                </a:moveTo>
                <a:lnTo>
                  <a:pt x="0" y="130898"/>
                </a:lnTo>
                <a:lnTo>
                  <a:pt x="209930" y="153085"/>
                </a:lnTo>
                <a:lnTo>
                  <a:pt x="83845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839487" y="4546181"/>
            <a:ext cx="306070" cy="149860"/>
          </a:xfrm>
          <a:custGeom>
            <a:avLst/>
            <a:gdLst/>
            <a:ahLst/>
            <a:cxnLst/>
            <a:rect l="l" t="t" r="r" b="b"/>
            <a:pathLst>
              <a:path w="306070" h="149860">
                <a:moveTo>
                  <a:pt x="96075" y="0"/>
                </a:moveTo>
                <a:lnTo>
                  <a:pt x="0" y="149758"/>
                </a:lnTo>
                <a:lnTo>
                  <a:pt x="305993" y="22212"/>
                </a:lnTo>
                <a:lnTo>
                  <a:pt x="960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394187" y="4684166"/>
            <a:ext cx="295910" cy="191135"/>
          </a:xfrm>
          <a:custGeom>
            <a:avLst/>
            <a:gdLst/>
            <a:ahLst/>
            <a:cxnLst/>
            <a:rect l="l" t="t" r="r" b="b"/>
            <a:pathLst>
              <a:path w="295910" h="191135">
                <a:moveTo>
                  <a:pt x="0" y="0"/>
                </a:moveTo>
                <a:lnTo>
                  <a:pt x="0" y="190868"/>
                </a:lnTo>
                <a:lnTo>
                  <a:pt x="295783" y="66865"/>
                </a:lnTo>
                <a:lnTo>
                  <a:pt x="0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42256" y="4807102"/>
            <a:ext cx="309676" cy="176936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600079" y="4423092"/>
            <a:ext cx="221640" cy="168795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697596"/>
            <a:ext cx="40805" cy="67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 txBox="1">
            <a:spLocks noGrp="1"/>
          </p:cNvSpPr>
          <p:nvPr>
            <p:ph type="title"/>
          </p:nvPr>
        </p:nvSpPr>
        <p:spPr>
          <a:xfrm>
            <a:off x="449858" y="1047953"/>
            <a:ext cx="2187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381F19"/>
                </a:solidFill>
                <a:latin typeface="Arial"/>
                <a:cs typeface="Arial"/>
              </a:rPr>
              <a:t>ФОРМА</a:t>
            </a:r>
            <a:r>
              <a:rPr sz="2400" b="1" spc="-1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381F19"/>
                </a:solidFill>
                <a:latin typeface="Arial"/>
                <a:cs typeface="Arial"/>
              </a:rPr>
              <a:t>КППК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0" name="object 2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1974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330" algn="l"/>
              </a:tabLst>
            </a:pPr>
            <a:r>
              <a:rPr spc="-10" dirty="0"/>
              <a:t>Наименование </a:t>
            </a:r>
            <a:r>
              <a:rPr spc="-5" dirty="0"/>
              <a:t>организации</a:t>
            </a:r>
          </a:p>
          <a:p>
            <a:pPr marL="92710"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302895" indent="-197485">
              <a:lnSpc>
                <a:spcPct val="100000"/>
              </a:lnSpc>
              <a:buAutoNum type="arabicPeriod"/>
              <a:tabLst>
                <a:tab pos="303530" algn="l"/>
              </a:tabLst>
            </a:pPr>
            <a:r>
              <a:rPr spc="-5" dirty="0"/>
              <a:t>Срок реализации</a:t>
            </a:r>
            <a:r>
              <a:rPr spc="-85" dirty="0"/>
              <a:t> </a:t>
            </a:r>
            <a:r>
              <a:rPr spc="-5" dirty="0"/>
              <a:t>КППК</a:t>
            </a:r>
          </a:p>
          <a:p>
            <a:pPr marL="92710"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302895" indent="-197485">
              <a:lnSpc>
                <a:spcPct val="100000"/>
              </a:lnSpc>
              <a:buAutoNum type="arabicPeriod"/>
              <a:tabLst>
                <a:tab pos="303530" algn="l"/>
              </a:tabLst>
            </a:pPr>
            <a:r>
              <a:rPr dirty="0"/>
              <a:t>Цель </a:t>
            </a:r>
            <a:r>
              <a:rPr spc="-5" dirty="0"/>
              <a:t>реализации</a:t>
            </a:r>
            <a:r>
              <a:rPr spc="-90" dirty="0"/>
              <a:t> </a:t>
            </a:r>
            <a:r>
              <a:rPr spc="-5" dirty="0"/>
              <a:t>КППК</a:t>
            </a:r>
          </a:p>
          <a:p>
            <a:pPr marL="92710"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302895" indent="-197485">
              <a:lnSpc>
                <a:spcPct val="100000"/>
              </a:lnSpc>
              <a:buAutoNum type="arabicPeriod"/>
              <a:tabLst>
                <a:tab pos="303530" algn="l"/>
              </a:tabLst>
            </a:pPr>
            <a:r>
              <a:rPr spc="-10" dirty="0"/>
              <a:t>Необходимый </a:t>
            </a:r>
            <a:r>
              <a:rPr dirty="0"/>
              <a:t>вид и </a:t>
            </a:r>
            <a:r>
              <a:rPr spc="-10" dirty="0"/>
              <a:t>объемы</a:t>
            </a:r>
            <a:r>
              <a:rPr spc="5" dirty="0"/>
              <a:t> </a:t>
            </a:r>
            <a:r>
              <a:rPr spc="-5" dirty="0"/>
              <a:t>финансирования:</a:t>
            </a:r>
          </a:p>
          <a:p>
            <a:pPr marL="608965">
              <a:lnSpc>
                <a:spcPct val="100000"/>
              </a:lnSpc>
              <a:spcBef>
                <a:spcPts val="810"/>
              </a:spcBef>
            </a:pPr>
            <a:r>
              <a:rPr sz="1200" b="0" spc="-5" dirty="0">
                <a:latin typeface="Arial"/>
                <a:cs typeface="Arial"/>
              </a:rPr>
              <a:t>инвестиционное</a:t>
            </a:r>
            <a:r>
              <a:rPr sz="1200" b="0" spc="-10" dirty="0">
                <a:latin typeface="Arial"/>
                <a:cs typeface="Arial"/>
              </a:rPr>
              <a:t> </a:t>
            </a:r>
            <a:r>
              <a:rPr sz="1200" b="0" spc="-5" dirty="0">
                <a:latin typeface="Arial"/>
                <a:cs typeface="Arial"/>
              </a:rPr>
              <a:t>финансирование</a:t>
            </a:r>
            <a:endParaRPr sz="1200">
              <a:latin typeface="Arial"/>
              <a:cs typeface="Arial"/>
            </a:endParaRPr>
          </a:p>
          <a:p>
            <a:pPr marL="608965">
              <a:lnSpc>
                <a:spcPct val="100000"/>
              </a:lnSpc>
              <a:spcBef>
                <a:spcPts val="850"/>
              </a:spcBef>
              <a:tabLst>
                <a:tab pos="3289300" algn="l"/>
                <a:tab pos="9303385" algn="l"/>
              </a:tabLst>
            </a:pPr>
            <a:r>
              <a:rPr sz="1200" b="0" dirty="0">
                <a:latin typeface="Arial"/>
                <a:cs typeface="Arial"/>
              </a:rPr>
              <a:t>иное </a:t>
            </a:r>
            <a:r>
              <a:rPr sz="1200" b="0" spc="-10" dirty="0">
                <a:latin typeface="Arial"/>
                <a:cs typeface="Arial"/>
              </a:rPr>
              <a:t>(«торговое»)</a:t>
            </a:r>
            <a:r>
              <a:rPr sz="1200" b="0" spc="-35" dirty="0">
                <a:latin typeface="Arial"/>
                <a:cs typeface="Arial"/>
              </a:rPr>
              <a:t> </a:t>
            </a:r>
            <a:r>
              <a:rPr sz="1200" b="0" spc="-5" dirty="0">
                <a:latin typeface="Arial"/>
                <a:cs typeface="Arial"/>
              </a:rPr>
              <a:t>финансирование	</a:t>
            </a:r>
            <a:r>
              <a:rPr sz="1200" b="0" u="sng" spc="-5" dirty="0">
                <a:uFill>
                  <a:solidFill>
                    <a:srgbClr val="F0DECC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302895" indent="-197485">
              <a:lnSpc>
                <a:spcPct val="100000"/>
              </a:lnSpc>
              <a:spcBef>
                <a:spcPts val="890"/>
              </a:spcBef>
              <a:buAutoNum type="arabicPeriod" startAt="5"/>
              <a:tabLst>
                <a:tab pos="303530" algn="l"/>
                <a:tab pos="5579745" algn="l"/>
                <a:tab pos="9303385" algn="l"/>
              </a:tabLst>
            </a:pPr>
            <a:r>
              <a:rPr spc="-10" dirty="0"/>
              <a:t>Наименование </a:t>
            </a:r>
            <a:r>
              <a:rPr spc="-5" dirty="0"/>
              <a:t>продукции, </a:t>
            </a:r>
            <a:r>
              <a:rPr spc="-10" dirty="0"/>
              <a:t>являющейся предметом</a:t>
            </a:r>
            <a:r>
              <a:rPr spc="55" dirty="0"/>
              <a:t> </a:t>
            </a:r>
            <a:r>
              <a:rPr spc="-5" dirty="0"/>
              <a:t>КППК	</a:t>
            </a:r>
            <a:r>
              <a:rPr b="0" u="sng" spc="-5" dirty="0">
                <a:uFill>
                  <a:solidFill>
                    <a:srgbClr val="F0DECC"/>
                  </a:solidFill>
                </a:uFill>
                <a:latin typeface="Times New Roman"/>
                <a:cs typeface="Times New Roman"/>
              </a:rPr>
              <a:t> 	</a:t>
            </a:r>
          </a:p>
          <a:p>
            <a:pPr marL="92710">
              <a:lnSpc>
                <a:spcPct val="100000"/>
              </a:lnSpc>
              <a:spcBef>
                <a:spcPts val="40"/>
              </a:spcBef>
              <a:buFont typeface="Arial"/>
              <a:buAutoNum type="arabicPeriod" startAt="5"/>
            </a:pPr>
            <a:endParaRPr sz="1200">
              <a:latin typeface="Times New Roman"/>
              <a:cs typeface="Times New Roman"/>
            </a:endParaRPr>
          </a:p>
          <a:p>
            <a:pPr marL="302895" indent="-197485">
              <a:lnSpc>
                <a:spcPct val="100000"/>
              </a:lnSpc>
              <a:buAutoNum type="arabicPeriod" startAt="5"/>
              <a:tabLst>
                <a:tab pos="303530" algn="l"/>
                <a:tab pos="3598545" algn="l"/>
                <a:tab pos="9303385" algn="l"/>
              </a:tabLst>
            </a:pPr>
            <a:r>
              <a:rPr dirty="0"/>
              <a:t>Основные финансовые</a:t>
            </a:r>
            <a:r>
              <a:rPr spc="-75" dirty="0"/>
              <a:t> </a:t>
            </a:r>
            <a:r>
              <a:rPr spc="-5" dirty="0"/>
              <a:t>показатели	</a:t>
            </a:r>
            <a:r>
              <a:rPr b="0" u="sng" spc="-5" dirty="0">
                <a:uFill>
                  <a:solidFill>
                    <a:srgbClr val="F0DECC"/>
                  </a:solidFill>
                </a:uFill>
                <a:latin typeface="Times New Roman"/>
                <a:cs typeface="Times New Roman"/>
              </a:rPr>
              <a:t> 	</a:t>
            </a:r>
          </a:p>
          <a:p>
            <a:pPr marL="92710">
              <a:lnSpc>
                <a:spcPct val="100000"/>
              </a:lnSpc>
              <a:spcBef>
                <a:spcPts val="35"/>
              </a:spcBef>
              <a:buFont typeface="Arial"/>
              <a:buAutoNum type="arabicPeriod" startAt="5"/>
            </a:pPr>
            <a:endParaRPr sz="1200">
              <a:latin typeface="Times New Roman"/>
              <a:cs typeface="Times New Roman"/>
            </a:endParaRPr>
          </a:p>
          <a:p>
            <a:pPr marL="302895" indent="-197485">
              <a:lnSpc>
                <a:spcPct val="100000"/>
              </a:lnSpc>
              <a:buAutoNum type="arabicPeriod" startAt="5"/>
              <a:tabLst>
                <a:tab pos="303530" algn="l"/>
              </a:tabLst>
            </a:pPr>
            <a:r>
              <a:rPr spc="-5" dirty="0"/>
              <a:t>Перечень </a:t>
            </a:r>
            <a:r>
              <a:rPr spc="-10" dirty="0"/>
              <a:t>привлекаемых </a:t>
            </a:r>
            <a:r>
              <a:rPr spc="-5" dirty="0"/>
              <a:t>торговых </a:t>
            </a:r>
            <a:r>
              <a:rPr dirty="0"/>
              <a:t>и иных </a:t>
            </a:r>
            <a:r>
              <a:rPr spc="-5" dirty="0"/>
              <a:t>организаций, </a:t>
            </a:r>
            <a:r>
              <a:rPr spc="-10" dirty="0"/>
              <a:t>реализующих</a:t>
            </a:r>
            <a:r>
              <a:rPr spc="15" dirty="0"/>
              <a:t> </a:t>
            </a:r>
            <a:r>
              <a:rPr spc="-5" dirty="0"/>
              <a:t>продукцию</a:t>
            </a:r>
          </a:p>
          <a:p>
            <a:pPr marL="302895">
              <a:lnSpc>
                <a:spcPct val="100000"/>
              </a:lnSpc>
              <a:spcBef>
                <a:spcPts val="200"/>
              </a:spcBef>
            </a:pPr>
            <a:r>
              <a:rPr sz="1200" b="0" spc="-25" dirty="0">
                <a:latin typeface="Arial"/>
                <a:cs typeface="Arial"/>
              </a:rPr>
              <a:t>(агент, </a:t>
            </a:r>
            <a:r>
              <a:rPr sz="1200" b="0" spc="-5" dirty="0">
                <a:latin typeface="Arial"/>
                <a:cs typeface="Arial"/>
              </a:rPr>
              <a:t>дилерский </a:t>
            </a:r>
            <a:r>
              <a:rPr sz="1200" b="0" spc="-10" dirty="0">
                <a:latin typeface="Arial"/>
                <a:cs typeface="Arial"/>
              </a:rPr>
              <a:t>центр, уполномоченная организация </a:t>
            </a:r>
            <a:r>
              <a:rPr sz="1200" b="0" dirty="0">
                <a:latin typeface="Arial"/>
                <a:cs typeface="Arial"/>
              </a:rPr>
              <a:t>и</a:t>
            </a:r>
            <a:r>
              <a:rPr sz="1200" b="0" spc="45" dirty="0">
                <a:latin typeface="Arial"/>
                <a:cs typeface="Arial"/>
              </a:rPr>
              <a:t> </a:t>
            </a:r>
            <a:r>
              <a:rPr sz="1200" b="0" spc="-5" dirty="0">
                <a:latin typeface="Arial"/>
                <a:cs typeface="Arial"/>
              </a:rPr>
              <a:t>др.)</a:t>
            </a:r>
            <a:endParaRPr sz="12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302895" indent="-197485">
              <a:lnSpc>
                <a:spcPct val="100000"/>
              </a:lnSpc>
              <a:buAutoNum type="arabicPeriod" startAt="8"/>
              <a:tabLst>
                <a:tab pos="303530" algn="l"/>
              </a:tabLst>
            </a:pPr>
            <a:r>
              <a:rPr spc="-5" dirty="0"/>
              <a:t>Перечень </a:t>
            </a:r>
            <a:r>
              <a:rPr dirty="0"/>
              <a:t>внешних </a:t>
            </a:r>
            <a:r>
              <a:rPr spc="-5" dirty="0"/>
              <a:t>рынков, </a:t>
            </a:r>
            <a:r>
              <a:rPr dirty="0"/>
              <a:t>на </a:t>
            </a:r>
            <a:r>
              <a:rPr spc="-15" dirty="0"/>
              <a:t>которых </a:t>
            </a:r>
            <a:r>
              <a:rPr spc="-10" dirty="0"/>
              <a:t>предполагается </a:t>
            </a:r>
            <a:r>
              <a:rPr spc="-5" dirty="0"/>
              <a:t>реализация</a:t>
            </a:r>
            <a:r>
              <a:rPr spc="25" dirty="0"/>
              <a:t> </a:t>
            </a:r>
            <a:r>
              <a:rPr spc="-5" dirty="0"/>
              <a:t>продукции</a:t>
            </a:r>
          </a:p>
        </p:txBody>
      </p:sp>
      <p:sp>
        <p:nvSpPr>
          <p:cNvPr id="281" name="object 281"/>
          <p:cNvSpPr/>
          <p:nvPr/>
        </p:nvSpPr>
        <p:spPr>
          <a:xfrm>
            <a:off x="463552" y="2292350"/>
            <a:ext cx="9784080" cy="4901565"/>
          </a:xfrm>
          <a:custGeom>
            <a:avLst/>
            <a:gdLst/>
            <a:ahLst/>
            <a:cxnLst/>
            <a:rect l="l" t="t" r="r" b="b"/>
            <a:pathLst>
              <a:path w="9784080" h="4901565">
                <a:moveTo>
                  <a:pt x="179997" y="0"/>
                </a:moveTo>
                <a:lnTo>
                  <a:pt x="0" y="179997"/>
                </a:lnTo>
                <a:lnTo>
                  <a:pt x="0" y="4901298"/>
                </a:lnTo>
                <a:lnTo>
                  <a:pt x="9783559" y="4901298"/>
                </a:lnTo>
                <a:lnTo>
                  <a:pt x="9783559" y="0"/>
                </a:lnTo>
                <a:lnTo>
                  <a:pt x="179997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781199" y="6873633"/>
            <a:ext cx="9224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10675" algn="l"/>
              </a:tabLst>
            </a:pPr>
            <a:r>
              <a:rPr sz="1400" b="1" spc="-5" dirty="0">
                <a:latin typeface="Arial"/>
                <a:cs typeface="Arial"/>
              </a:rPr>
              <a:t>9. Перечень </a:t>
            </a:r>
            <a:r>
              <a:rPr sz="1400" b="1" dirty="0">
                <a:latin typeface="Arial"/>
                <a:cs typeface="Arial"/>
              </a:rPr>
              <a:t>мероприятий </a:t>
            </a:r>
            <a:r>
              <a:rPr sz="1400" b="1" spc="-5" dirty="0">
                <a:latin typeface="Arial"/>
                <a:cs typeface="Arial"/>
              </a:rPr>
              <a:t>КППК </a:t>
            </a:r>
            <a:r>
              <a:rPr sz="1400" b="1" dirty="0">
                <a:latin typeface="Arial"/>
                <a:cs typeface="Arial"/>
              </a:rPr>
              <a:t>и </a:t>
            </a:r>
            <a:r>
              <a:rPr sz="1400" b="1" spc="-5" dirty="0">
                <a:latin typeface="Arial"/>
                <a:cs typeface="Arial"/>
              </a:rPr>
              <a:t>сроки </a:t>
            </a:r>
            <a:r>
              <a:rPr sz="1400" b="1" dirty="0">
                <a:latin typeface="Arial"/>
                <a:cs typeface="Arial"/>
              </a:rPr>
              <a:t>их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реализации </a:t>
            </a:r>
            <a:r>
              <a:rPr sz="1400" b="1" spc="190" dirty="0"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F0DECC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9688042" y="264264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616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688042" y="2743993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616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688042" y="282593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616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688042" y="291898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5951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952621" y="289095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11429" y="0"/>
                </a:moveTo>
                <a:lnTo>
                  <a:pt x="0" y="11429"/>
                </a:lnTo>
                <a:lnTo>
                  <a:pt x="16611" y="28028"/>
                </a:lnTo>
                <a:lnTo>
                  <a:pt x="0" y="44640"/>
                </a:lnTo>
                <a:lnTo>
                  <a:pt x="11429" y="56070"/>
                </a:lnTo>
                <a:lnTo>
                  <a:pt x="28041" y="39458"/>
                </a:lnTo>
                <a:lnTo>
                  <a:pt x="50892" y="39458"/>
                </a:lnTo>
                <a:lnTo>
                  <a:pt x="39471" y="28028"/>
                </a:lnTo>
                <a:lnTo>
                  <a:pt x="50901" y="16598"/>
                </a:lnTo>
                <a:lnTo>
                  <a:pt x="28041" y="16598"/>
                </a:lnTo>
                <a:lnTo>
                  <a:pt x="11429" y="0"/>
                </a:lnTo>
                <a:close/>
              </a:path>
              <a:path w="56515" h="56514">
                <a:moveTo>
                  <a:pt x="50892" y="39458"/>
                </a:moveTo>
                <a:lnTo>
                  <a:pt x="28041" y="39458"/>
                </a:lnTo>
                <a:lnTo>
                  <a:pt x="44640" y="56070"/>
                </a:lnTo>
                <a:lnTo>
                  <a:pt x="56070" y="44640"/>
                </a:lnTo>
                <a:lnTo>
                  <a:pt x="50892" y="39458"/>
                </a:lnTo>
                <a:close/>
              </a:path>
              <a:path w="56515" h="56514">
                <a:moveTo>
                  <a:pt x="44640" y="0"/>
                </a:moveTo>
                <a:lnTo>
                  <a:pt x="28041" y="16598"/>
                </a:lnTo>
                <a:lnTo>
                  <a:pt x="50901" y="16598"/>
                </a:lnTo>
                <a:lnTo>
                  <a:pt x="56070" y="11429"/>
                </a:lnTo>
                <a:lnTo>
                  <a:pt x="4464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945293" y="2698610"/>
            <a:ext cx="80213" cy="144259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620973" y="2507983"/>
            <a:ext cx="440690" cy="549910"/>
          </a:xfrm>
          <a:custGeom>
            <a:avLst/>
            <a:gdLst/>
            <a:ahLst/>
            <a:cxnLst/>
            <a:rect l="l" t="t" r="r" b="b"/>
            <a:pathLst>
              <a:path w="440690" h="549910">
                <a:moveTo>
                  <a:pt x="128092" y="0"/>
                </a:moveTo>
                <a:lnTo>
                  <a:pt x="0" y="0"/>
                </a:lnTo>
                <a:lnTo>
                  <a:pt x="0" y="549440"/>
                </a:lnTo>
                <a:lnTo>
                  <a:pt x="440334" y="549440"/>
                </a:lnTo>
                <a:lnTo>
                  <a:pt x="440334" y="541248"/>
                </a:lnTo>
                <a:lnTo>
                  <a:pt x="8191" y="541248"/>
                </a:lnTo>
                <a:lnTo>
                  <a:pt x="8191" y="7975"/>
                </a:lnTo>
                <a:lnTo>
                  <a:pt x="128092" y="7975"/>
                </a:lnTo>
                <a:lnTo>
                  <a:pt x="128092" y="0"/>
                </a:lnTo>
                <a:close/>
              </a:path>
              <a:path w="440690" h="549910">
                <a:moveTo>
                  <a:pt x="440334" y="7975"/>
                </a:moveTo>
                <a:lnTo>
                  <a:pt x="432346" y="7975"/>
                </a:lnTo>
                <a:lnTo>
                  <a:pt x="432346" y="541248"/>
                </a:lnTo>
                <a:lnTo>
                  <a:pt x="440334" y="541248"/>
                </a:lnTo>
                <a:lnTo>
                  <a:pt x="440334" y="7975"/>
                </a:lnTo>
                <a:close/>
              </a:path>
              <a:path w="440690" h="549910">
                <a:moveTo>
                  <a:pt x="128092" y="7975"/>
                </a:moveTo>
                <a:lnTo>
                  <a:pt x="111912" y="7975"/>
                </a:lnTo>
                <a:lnTo>
                  <a:pt x="111912" y="32346"/>
                </a:lnTo>
                <a:lnTo>
                  <a:pt x="120116" y="40538"/>
                </a:lnTo>
                <a:lnTo>
                  <a:pt x="320433" y="40538"/>
                </a:lnTo>
                <a:lnTo>
                  <a:pt x="328625" y="32346"/>
                </a:lnTo>
                <a:lnTo>
                  <a:pt x="328625" y="24371"/>
                </a:lnTo>
                <a:lnTo>
                  <a:pt x="128092" y="24371"/>
                </a:lnTo>
                <a:lnTo>
                  <a:pt x="128092" y="7975"/>
                </a:lnTo>
                <a:close/>
              </a:path>
              <a:path w="440690" h="549910">
                <a:moveTo>
                  <a:pt x="440334" y="0"/>
                </a:moveTo>
                <a:lnTo>
                  <a:pt x="312458" y="0"/>
                </a:lnTo>
                <a:lnTo>
                  <a:pt x="312458" y="24371"/>
                </a:lnTo>
                <a:lnTo>
                  <a:pt x="328625" y="24371"/>
                </a:lnTo>
                <a:lnTo>
                  <a:pt x="328625" y="7975"/>
                </a:lnTo>
                <a:lnTo>
                  <a:pt x="440334" y="7975"/>
                </a:lnTo>
                <a:lnTo>
                  <a:pt x="440334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612998" y="2499791"/>
            <a:ext cx="456565" cy="565785"/>
          </a:xfrm>
          <a:custGeom>
            <a:avLst/>
            <a:gdLst/>
            <a:ahLst/>
            <a:cxnLst/>
            <a:rect l="l" t="t" r="r" b="b"/>
            <a:pathLst>
              <a:path w="456565" h="565785">
                <a:moveTo>
                  <a:pt x="136067" y="0"/>
                </a:moveTo>
                <a:lnTo>
                  <a:pt x="7988" y="0"/>
                </a:lnTo>
                <a:lnTo>
                  <a:pt x="0" y="8191"/>
                </a:lnTo>
                <a:lnTo>
                  <a:pt x="0" y="557631"/>
                </a:lnTo>
                <a:lnTo>
                  <a:pt x="7988" y="565607"/>
                </a:lnTo>
                <a:lnTo>
                  <a:pt x="448309" y="565607"/>
                </a:lnTo>
                <a:lnTo>
                  <a:pt x="456501" y="557631"/>
                </a:lnTo>
                <a:lnTo>
                  <a:pt x="456501" y="549440"/>
                </a:lnTo>
                <a:lnTo>
                  <a:pt x="16179" y="549440"/>
                </a:lnTo>
                <a:lnTo>
                  <a:pt x="16179" y="16167"/>
                </a:lnTo>
                <a:lnTo>
                  <a:pt x="136067" y="16167"/>
                </a:lnTo>
                <a:lnTo>
                  <a:pt x="136067" y="0"/>
                </a:lnTo>
                <a:close/>
              </a:path>
              <a:path w="456565" h="565785">
                <a:moveTo>
                  <a:pt x="448309" y="0"/>
                </a:moveTo>
                <a:lnTo>
                  <a:pt x="320433" y="0"/>
                </a:lnTo>
                <a:lnTo>
                  <a:pt x="320433" y="16167"/>
                </a:lnTo>
                <a:lnTo>
                  <a:pt x="440334" y="16167"/>
                </a:lnTo>
                <a:lnTo>
                  <a:pt x="440334" y="549440"/>
                </a:lnTo>
                <a:lnTo>
                  <a:pt x="456501" y="549440"/>
                </a:lnTo>
                <a:lnTo>
                  <a:pt x="456501" y="8191"/>
                </a:lnTo>
                <a:lnTo>
                  <a:pt x="448309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688042" y="264266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616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688042" y="274400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616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688042" y="282594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6167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688042" y="2918993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824" y="0"/>
                </a:lnTo>
              </a:path>
            </a:pathLst>
          </a:custGeom>
          <a:ln w="15951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945293" y="2698610"/>
            <a:ext cx="80213" cy="144259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952621" y="289095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11429" y="0"/>
                </a:moveTo>
                <a:lnTo>
                  <a:pt x="0" y="11429"/>
                </a:lnTo>
                <a:lnTo>
                  <a:pt x="44640" y="56070"/>
                </a:lnTo>
                <a:lnTo>
                  <a:pt x="56070" y="44640"/>
                </a:lnTo>
                <a:lnTo>
                  <a:pt x="11429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952621" y="289095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44640" y="0"/>
                </a:moveTo>
                <a:lnTo>
                  <a:pt x="0" y="44640"/>
                </a:lnTo>
                <a:lnTo>
                  <a:pt x="11429" y="56070"/>
                </a:lnTo>
                <a:lnTo>
                  <a:pt x="56070" y="11429"/>
                </a:lnTo>
                <a:lnTo>
                  <a:pt x="44640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732886" y="2455811"/>
            <a:ext cx="216712" cy="92722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608400" y="2743212"/>
            <a:ext cx="5751830" cy="0"/>
          </a:xfrm>
          <a:custGeom>
            <a:avLst/>
            <a:gdLst/>
            <a:ahLst/>
            <a:cxnLst/>
            <a:rect l="l" t="t" r="r" b="b"/>
            <a:pathLst>
              <a:path w="5751830">
                <a:moveTo>
                  <a:pt x="0" y="0"/>
                </a:moveTo>
                <a:lnTo>
                  <a:pt x="5751601" y="0"/>
                </a:lnTo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176993" y="3111347"/>
            <a:ext cx="6182995" cy="0"/>
          </a:xfrm>
          <a:custGeom>
            <a:avLst/>
            <a:gdLst/>
            <a:ahLst/>
            <a:cxnLst/>
            <a:rect l="l" t="t" r="r" b="b"/>
            <a:pathLst>
              <a:path w="6182995">
                <a:moveTo>
                  <a:pt x="0" y="0"/>
                </a:moveTo>
                <a:lnTo>
                  <a:pt x="6182995" y="0"/>
                </a:lnTo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76993" y="3498862"/>
            <a:ext cx="6182995" cy="0"/>
          </a:xfrm>
          <a:custGeom>
            <a:avLst/>
            <a:gdLst/>
            <a:ahLst/>
            <a:cxnLst/>
            <a:rect l="l" t="t" r="r" b="b"/>
            <a:pathLst>
              <a:path w="6182995">
                <a:moveTo>
                  <a:pt x="0" y="0"/>
                </a:moveTo>
                <a:lnTo>
                  <a:pt x="6182995" y="0"/>
                </a:lnTo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015199" y="5949302"/>
            <a:ext cx="8976995" cy="0"/>
          </a:xfrm>
          <a:custGeom>
            <a:avLst/>
            <a:gdLst/>
            <a:ahLst/>
            <a:cxnLst/>
            <a:rect l="l" t="t" r="r" b="b"/>
            <a:pathLst>
              <a:path w="8976995">
                <a:moveTo>
                  <a:pt x="0" y="0"/>
                </a:moveTo>
                <a:lnTo>
                  <a:pt x="8976969" y="0"/>
                </a:lnTo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5199" y="6711957"/>
            <a:ext cx="8976995" cy="0"/>
          </a:xfrm>
          <a:custGeom>
            <a:avLst/>
            <a:gdLst/>
            <a:ahLst/>
            <a:cxnLst/>
            <a:rect l="l" t="t" r="r" b="b"/>
            <a:pathLst>
              <a:path w="8976995">
                <a:moveTo>
                  <a:pt x="0" y="0"/>
                </a:moveTo>
                <a:lnTo>
                  <a:pt x="8976969" y="0"/>
                </a:lnTo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21549" y="392225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70">
                <a:moveTo>
                  <a:pt x="0" y="115100"/>
                </a:moveTo>
                <a:lnTo>
                  <a:pt x="115100" y="115100"/>
                </a:lnTo>
                <a:lnTo>
                  <a:pt x="115100" y="0"/>
                </a:lnTo>
                <a:lnTo>
                  <a:pt x="0" y="0"/>
                </a:lnTo>
                <a:lnTo>
                  <a:pt x="0" y="11510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021549" y="4216552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70">
                <a:moveTo>
                  <a:pt x="0" y="115100"/>
                </a:moveTo>
                <a:lnTo>
                  <a:pt x="115100" y="115100"/>
                </a:lnTo>
                <a:lnTo>
                  <a:pt x="115100" y="0"/>
                </a:lnTo>
                <a:lnTo>
                  <a:pt x="0" y="0"/>
                </a:lnTo>
                <a:lnTo>
                  <a:pt x="0" y="11510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24" y="1697596"/>
            <a:ext cx="40805" cy="67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700" y="1754060"/>
            <a:ext cx="43776" cy="11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836" y="1666735"/>
            <a:ext cx="123901" cy="98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639" y="1652333"/>
            <a:ext cx="190538" cy="112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629" y="1641818"/>
            <a:ext cx="302437" cy="12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863" y="1687195"/>
            <a:ext cx="221627" cy="78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2712" y="806393"/>
            <a:ext cx="63367" cy="105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920" y="304495"/>
            <a:ext cx="2264282" cy="599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2920" y="754075"/>
            <a:ext cx="82181" cy="135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7373" y="787095"/>
            <a:ext cx="48006" cy="95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8634" y="776935"/>
            <a:ext cx="47891" cy="93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9782" y="765505"/>
            <a:ext cx="48005" cy="93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8457" y="826465"/>
            <a:ext cx="18745" cy="24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5819" y="469595"/>
            <a:ext cx="94411" cy="46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7878" y="326085"/>
            <a:ext cx="48006" cy="95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920" y="322275"/>
            <a:ext cx="183565" cy="104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6554" y="1310628"/>
            <a:ext cx="171269" cy="1371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920" y="829246"/>
            <a:ext cx="2264282" cy="6083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2025" y="1332166"/>
            <a:ext cx="135559" cy="93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5476" y="1276286"/>
            <a:ext cx="101726" cy="139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3287" y="1320736"/>
            <a:ext cx="135445" cy="93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4910" y="1290256"/>
            <a:ext cx="48005" cy="939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6172" y="1278826"/>
            <a:ext cx="47891" cy="939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7319" y="1267396"/>
            <a:ext cx="48006" cy="939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2920" y="1131506"/>
            <a:ext cx="5600" cy="25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2920" y="882586"/>
            <a:ext cx="26517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0758" y="831786"/>
            <a:ext cx="94411" cy="469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6123" y="1737321"/>
            <a:ext cx="36575" cy="27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1093" y="1353781"/>
            <a:ext cx="2246109" cy="411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6545" y="1596351"/>
            <a:ext cx="230657" cy="1689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4389" y="1398231"/>
            <a:ext cx="94411" cy="457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2920" y="1361401"/>
            <a:ext cx="346786" cy="1676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0878" y="1353781"/>
            <a:ext cx="94411" cy="482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5734" y="693458"/>
            <a:ext cx="296151" cy="2184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62784" y="826728"/>
            <a:ext cx="42358" cy="85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9167" y="692188"/>
            <a:ext cx="302577" cy="2171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20111" y="692188"/>
            <a:ext cx="188823" cy="215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6996" y="692188"/>
            <a:ext cx="300545" cy="2095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44017" y="692188"/>
            <a:ext cx="352272" cy="2197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75497" y="692188"/>
            <a:ext cx="311594" cy="1993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9085" y="692188"/>
            <a:ext cx="848271" cy="1993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35278" y="692188"/>
            <a:ext cx="352272" cy="2082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1608" y="692188"/>
            <a:ext cx="353898" cy="187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6759" y="692188"/>
            <a:ext cx="308609" cy="1879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9419" y="784898"/>
            <a:ext cx="135445" cy="93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8160" y="692188"/>
            <a:ext cx="190538" cy="1968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4351" y="692188"/>
            <a:ext cx="314604" cy="1828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52756" y="692188"/>
            <a:ext cx="350964" cy="1765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58020" y="692188"/>
            <a:ext cx="305485" cy="17652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10680" y="773468"/>
            <a:ext cx="135445" cy="939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79421" y="692188"/>
            <a:ext cx="190538" cy="1854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1828" y="762038"/>
            <a:ext cx="135559" cy="939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04476" y="750608"/>
            <a:ext cx="47891" cy="939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464" y="692188"/>
            <a:ext cx="135559" cy="546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61028" y="720128"/>
            <a:ext cx="168021" cy="139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21768" y="692188"/>
            <a:ext cx="260400" cy="850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70683" y="692188"/>
            <a:ext cx="260934" cy="1752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87938" y="692188"/>
            <a:ext cx="232257" cy="2082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2915" y="692188"/>
            <a:ext cx="218427" cy="736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3089" y="692188"/>
            <a:ext cx="165417" cy="1943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57017" y="692188"/>
            <a:ext cx="35547" cy="76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11194" y="692188"/>
            <a:ext cx="69900" cy="177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1257" y="692188"/>
            <a:ext cx="415823" cy="20446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30506" y="692188"/>
            <a:ext cx="163449" cy="965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30696" y="821728"/>
            <a:ext cx="478574" cy="27431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33797" y="1010878"/>
            <a:ext cx="43505" cy="8516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48863" y="825538"/>
            <a:ext cx="495719" cy="28067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16692" y="829348"/>
            <a:ext cx="352272" cy="27050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3932" y="836968"/>
            <a:ext cx="188937" cy="24765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13104" y="825538"/>
            <a:ext cx="782497" cy="26035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40125" y="825538"/>
            <a:ext cx="352272" cy="27051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93121" y="990638"/>
            <a:ext cx="133959" cy="9398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97936" y="946188"/>
            <a:ext cx="135445" cy="13462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48173" y="840778"/>
            <a:ext cx="478688" cy="23748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07839" y="831888"/>
            <a:ext cx="352386" cy="25654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66455" y="836968"/>
            <a:ext cx="520407" cy="2387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65764" y="938568"/>
            <a:ext cx="135445" cy="13462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889197" y="821728"/>
            <a:ext cx="437883" cy="24765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60835" y="971588"/>
            <a:ext cx="190538" cy="10541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57026" y="850938"/>
            <a:ext cx="478574" cy="21082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4743" y="829348"/>
            <a:ext cx="539153" cy="23875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77151" y="828078"/>
            <a:ext cx="336042" cy="21717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68298" y="925868"/>
            <a:ext cx="48005" cy="9525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76851" y="836968"/>
            <a:ext cx="135559" cy="10541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00284" y="833158"/>
            <a:ext cx="135559" cy="10540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68113" y="825538"/>
            <a:ext cx="135559" cy="10541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87203" y="824268"/>
            <a:ext cx="58635" cy="20955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9260" y="873798"/>
            <a:ext cx="94411" cy="4571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57603" y="825538"/>
            <a:ext cx="520522" cy="23876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40306" y="1208719"/>
            <a:ext cx="42358" cy="8516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35543" y="1013218"/>
            <a:ext cx="478574" cy="27813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38474" y="1206179"/>
            <a:ext cx="40946" cy="851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06302" y="1198559"/>
            <a:ext cx="43676" cy="851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21539" y="1013218"/>
            <a:ext cx="495719" cy="28067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88894" y="1030998"/>
            <a:ext cx="188823" cy="24892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643855" y="1194749"/>
            <a:ext cx="126612" cy="8516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47869" y="1013218"/>
            <a:ext cx="520407" cy="26035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53020" y="1034808"/>
            <a:ext cx="478675" cy="23875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56608" y="1023378"/>
            <a:ext cx="188937" cy="24891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11683" y="1187413"/>
            <a:ext cx="126612" cy="8488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2801" y="1027188"/>
            <a:ext cx="352272" cy="25527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0041" y="1019568"/>
            <a:ext cx="520407" cy="24892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39130" y="1023378"/>
            <a:ext cx="520407" cy="23875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61872" y="1015758"/>
            <a:ext cx="494461" cy="25653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129228" y="1163078"/>
            <a:ext cx="189966" cy="10541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81999" y="1023378"/>
            <a:ext cx="336041" cy="21716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73260" y="1023378"/>
            <a:ext cx="336041" cy="20573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40974" y="1015758"/>
            <a:ext cx="336156" cy="20573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87203" y="1015758"/>
            <a:ext cx="298665" cy="21716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64221" y="1067828"/>
            <a:ext cx="94411" cy="4698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999590" y="1023378"/>
            <a:ext cx="539153" cy="23875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0278" y="1013218"/>
            <a:ext cx="639051" cy="23876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41858" y="1013218"/>
            <a:ext cx="266661" cy="11303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08218" y="1203820"/>
            <a:ext cx="478574" cy="27432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99365" y="1211440"/>
            <a:ext cx="291350" cy="26670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36768" y="1392970"/>
            <a:ext cx="42005" cy="8516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52716" y="1230490"/>
            <a:ext cx="520407" cy="23876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57981" y="1203820"/>
            <a:ext cx="478574" cy="26543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17647" y="1221600"/>
            <a:ext cx="352272" cy="25653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775458" y="1328280"/>
            <a:ext cx="135559" cy="13588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25695" y="1222870"/>
            <a:ext cx="478688" cy="23876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87203" y="1245730"/>
            <a:ext cx="250545" cy="22478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43978" y="1219060"/>
            <a:ext cx="520407" cy="23875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935239" y="1207630"/>
            <a:ext cx="520407" cy="23876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93049" y="1351140"/>
            <a:ext cx="135445" cy="9397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04437" y="1349870"/>
            <a:ext cx="47891" cy="9525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26386" y="1203820"/>
            <a:ext cx="520407" cy="23114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84311" y="1339710"/>
            <a:ext cx="135445" cy="9397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2265" y="1211440"/>
            <a:ext cx="539153" cy="23876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4673" y="1320660"/>
            <a:ext cx="48005" cy="9397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06094" y="1207630"/>
            <a:ext cx="135559" cy="10541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10452" y="1221600"/>
            <a:ext cx="94411" cy="46989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61569" y="1210170"/>
            <a:ext cx="520407" cy="25781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146705" y="1207630"/>
            <a:ext cx="614476" cy="25908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14533" y="1200010"/>
            <a:ext cx="614476" cy="259079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87203" y="1213980"/>
            <a:ext cx="45948" cy="3302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12181" y="1582356"/>
            <a:ext cx="48005" cy="93979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913065" y="1395666"/>
            <a:ext cx="478688" cy="27813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13267" y="1579816"/>
            <a:ext cx="46520" cy="9398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99061" y="1395666"/>
            <a:ext cx="495719" cy="28067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15488" y="1568386"/>
            <a:ext cx="135445" cy="93979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25391" y="1395666"/>
            <a:ext cx="520407" cy="26035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930656" y="1417256"/>
            <a:ext cx="478574" cy="238759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987203" y="1560766"/>
            <a:ext cx="131559" cy="9398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90323" y="1395666"/>
            <a:ext cx="352272" cy="27051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648825" y="1413446"/>
            <a:ext cx="520407" cy="23876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157563" y="1403286"/>
            <a:ext cx="520522" cy="24765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506749" y="1556956"/>
            <a:ext cx="135445" cy="9397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16653" y="1407096"/>
            <a:ext cx="520407" cy="23748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39395" y="1398206"/>
            <a:ext cx="494461" cy="25653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140086" y="1438846"/>
            <a:ext cx="177164" cy="20320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59520" y="1394396"/>
            <a:ext cx="827303" cy="26796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50482" y="1403286"/>
            <a:ext cx="135559" cy="10541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41743" y="1450276"/>
            <a:ext cx="94411" cy="4698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34466" y="1405826"/>
            <a:ext cx="681799" cy="23876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87203" y="1428686"/>
            <a:ext cx="167449" cy="13588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07914" y="1395666"/>
            <a:ext cx="638937" cy="23876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81530" y="1586191"/>
            <a:ext cx="342785" cy="17907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302485" y="1590001"/>
            <a:ext cx="333184" cy="17526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35503" y="1586039"/>
            <a:ext cx="478688" cy="25146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581959" y="1634299"/>
            <a:ext cx="180251" cy="20192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44242" y="1597469"/>
            <a:ext cx="146646" cy="16890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90775" y="1592389"/>
            <a:ext cx="347357" cy="17398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2896" y="1593811"/>
            <a:ext cx="356044" cy="17145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85740" y="1586191"/>
            <a:ext cx="494461" cy="17907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96827" y="1615401"/>
            <a:ext cx="94411" cy="4698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34499" y="1700441"/>
            <a:ext cx="36850" cy="6482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68148" y="1624291"/>
            <a:ext cx="291350" cy="14097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49669" y="1590001"/>
            <a:ext cx="212940" cy="17526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59410" y="1612861"/>
            <a:ext cx="291350" cy="15240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7845" y="1638261"/>
            <a:ext cx="160934" cy="12700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79235" y="1592541"/>
            <a:ext cx="94411" cy="46990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93355" y="1590001"/>
            <a:ext cx="339813" cy="17526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814309" y="1615401"/>
            <a:ext cx="166878" cy="14986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768840" y="1601431"/>
            <a:ext cx="374218" cy="163829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76887" y="1593811"/>
            <a:ext cx="439369" cy="17145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92355" y="1600669"/>
            <a:ext cx="135559" cy="105498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05866" y="1601431"/>
            <a:ext cx="336041" cy="163829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326134" y="1626831"/>
            <a:ext cx="163791" cy="138429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45406" y="1605241"/>
            <a:ext cx="370560" cy="16002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94478" y="1626831"/>
            <a:ext cx="135445" cy="138429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87203" y="1619643"/>
            <a:ext cx="204254" cy="145618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03331" y="1637474"/>
            <a:ext cx="135445" cy="127787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17911" y="1623021"/>
            <a:ext cx="190080" cy="142239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87203" y="1746745"/>
            <a:ext cx="64236" cy="1851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270063" y="945032"/>
            <a:ext cx="452856" cy="52705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70063" y="318922"/>
            <a:ext cx="452856" cy="75057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9773" y="994003"/>
            <a:ext cx="44577" cy="7620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8" y="720953"/>
            <a:ext cx="363512" cy="34798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7073" y="720953"/>
            <a:ext cx="156933" cy="7112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335653" y="978623"/>
            <a:ext cx="47993" cy="9398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327081" y="696683"/>
            <a:ext cx="364617" cy="36194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327081" y="701763"/>
            <a:ext cx="105156" cy="9017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364446" y="509993"/>
            <a:ext cx="48006" cy="93979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3158" y="315683"/>
            <a:ext cx="478574" cy="27813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33360" y="499833"/>
            <a:ext cx="46405" cy="9398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551327" y="311873"/>
            <a:ext cx="520865" cy="29210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19155" y="304253"/>
            <a:ext cx="520407" cy="29210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15567" y="302983"/>
            <a:ext cx="782497" cy="28067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935582" y="488403"/>
            <a:ext cx="135445" cy="9397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50635" y="306793"/>
            <a:ext cx="478688" cy="269239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10416" y="304253"/>
            <a:ext cx="495719" cy="28194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568918" y="311873"/>
            <a:ext cx="520407" cy="26035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426729" y="476973"/>
            <a:ext cx="135559" cy="93979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59488" y="304253"/>
            <a:ext cx="494461" cy="270510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060065" y="323303"/>
            <a:ext cx="520522" cy="23876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04780" y="509993"/>
            <a:ext cx="94411" cy="46989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66005" y="446493"/>
            <a:ext cx="46520" cy="9525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42588" y="336003"/>
            <a:ext cx="268147" cy="20320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79614" y="304253"/>
            <a:ext cx="539153" cy="278129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47717" y="322033"/>
            <a:ext cx="100584" cy="10033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61723" y="311873"/>
            <a:ext cx="135559" cy="105409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97205" y="325843"/>
            <a:ext cx="539153" cy="238759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809063" y="302983"/>
            <a:ext cx="94411" cy="4699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58792" y="622249"/>
            <a:ext cx="41389" cy="6985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96980" y="513029"/>
            <a:ext cx="291350" cy="17907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79771" y="521919"/>
            <a:ext cx="211670" cy="170179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88242" y="513029"/>
            <a:ext cx="291350" cy="17907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67934" y="510489"/>
            <a:ext cx="171335" cy="181609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35181" y="533349"/>
            <a:ext cx="335559" cy="15875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56160" y="557479"/>
            <a:ext cx="162598" cy="134620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11531" y="510489"/>
            <a:ext cx="808189" cy="18160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20801" y="509790"/>
            <a:ext cx="419684" cy="182308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64335" y="619709"/>
            <a:ext cx="135445" cy="7239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08951" y="513029"/>
            <a:ext cx="434022" cy="17907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75422" y="518109"/>
            <a:ext cx="135559" cy="10541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055482" y="565099"/>
            <a:ext cx="135559" cy="12700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685377" y="521919"/>
            <a:ext cx="355828" cy="170179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038005" y="543509"/>
            <a:ext cx="135445" cy="148590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73565" y="514299"/>
            <a:ext cx="358901" cy="17780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981221" y="618261"/>
            <a:ext cx="42392" cy="73837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020413" y="520077"/>
            <a:ext cx="291795" cy="172021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25756" y="521919"/>
            <a:ext cx="336245" cy="170179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244348" y="547319"/>
            <a:ext cx="165671" cy="144779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529153" y="520649"/>
            <a:ext cx="439369" cy="17145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844620" y="528307"/>
            <a:ext cx="135559" cy="105384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97672" y="532079"/>
            <a:ext cx="369785" cy="16002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546744" y="554939"/>
            <a:ext cx="135445" cy="137159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200" y="216014"/>
            <a:ext cx="328949" cy="285064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4196" y="228752"/>
            <a:ext cx="112712" cy="121119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04213" y="228752"/>
            <a:ext cx="99504" cy="121119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1171" y="295262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0" y="54609"/>
                </a:moveTo>
                <a:lnTo>
                  <a:pt x="22821" y="54609"/>
                </a:lnTo>
                <a:lnTo>
                  <a:pt x="22821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1171" y="28510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62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31171" y="22922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45719"/>
                </a:moveTo>
                <a:lnTo>
                  <a:pt x="22821" y="45719"/>
                </a:lnTo>
                <a:lnTo>
                  <a:pt x="22821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05974" y="294792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5">
                <a:moveTo>
                  <a:pt x="22821" y="0"/>
                </a:moveTo>
                <a:lnTo>
                  <a:pt x="0" y="0"/>
                </a:lnTo>
                <a:lnTo>
                  <a:pt x="0" y="55079"/>
                </a:lnTo>
                <a:lnTo>
                  <a:pt x="22821" y="55079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05974" y="228752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821" y="0"/>
                </a:moveTo>
                <a:lnTo>
                  <a:pt x="0" y="0"/>
                </a:lnTo>
                <a:lnTo>
                  <a:pt x="0" y="45631"/>
                </a:lnTo>
                <a:lnTo>
                  <a:pt x="22821" y="45631"/>
                </a:lnTo>
                <a:lnTo>
                  <a:pt x="22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67586" y="24905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22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256271" y="23889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7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41018" y="24931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45"/>
                </a:lnTo>
              </a:path>
            </a:pathLst>
          </a:custGeom>
          <a:ln w="226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80134" y="225653"/>
            <a:ext cx="217563" cy="127304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18627" y="225653"/>
            <a:ext cx="347065" cy="12730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87676" y="228739"/>
            <a:ext cx="179285" cy="12111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4209" y="379793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4">
                <a:moveTo>
                  <a:pt x="47002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79946"/>
                </a:lnTo>
                <a:lnTo>
                  <a:pt x="45796" y="79946"/>
                </a:lnTo>
                <a:lnTo>
                  <a:pt x="66031" y="76843"/>
                </a:lnTo>
                <a:lnTo>
                  <a:pt x="79765" y="68368"/>
                </a:lnTo>
                <a:lnTo>
                  <a:pt x="84079" y="61417"/>
                </a:lnTo>
                <a:lnTo>
                  <a:pt x="22631" y="61417"/>
                </a:lnTo>
                <a:lnTo>
                  <a:pt x="22631" y="19380"/>
                </a:lnTo>
                <a:lnTo>
                  <a:pt x="83934" y="19380"/>
                </a:lnTo>
                <a:lnTo>
                  <a:pt x="77920" y="10831"/>
                </a:lnTo>
                <a:lnTo>
                  <a:pt x="64295" y="2801"/>
                </a:lnTo>
                <a:lnTo>
                  <a:pt x="47002" y="0"/>
                </a:lnTo>
                <a:close/>
              </a:path>
              <a:path w="90169" h="121284">
                <a:moveTo>
                  <a:pt x="83934" y="19380"/>
                </a:moveTo>
                <a:lnTo>
                  <a:pt x="39966" y="19380"/>
                </a:lnTo>
                <a:lnTo>
                  <a:pt x="48779" y="19794"/>
                </a:lnTo>
                <a:lnTo>
                  <a:pt x="57467" y="22172"/>
                </a:lnTo>
                <a:lnTo>
                  <a:pt x="64098" y="28215"/>
                </a:lnTo>
                <a:lnTo>
                  <a:pt x="66738" y="39624"/>
                </a:lnTo>
                <a:lnTo>
                  <a:pt x="65224" y="49040"/>
                </a:lnTo>
                <a:lnTo>
                  <a:pt x="60685" y="55864"/>
                </a:lnTo>
                <a:lnTo>
                  <a:pt x="53124" y="60015"/>
                </a:lnTo>
                <a:lnTo>
                  <a:pt x="42544" y="61417"/>
                </a:lnTo>
                <a:lnTo>
                  <a:pt x="84079" y="61417"/>
                </a:lnTo>
                <a:lnTo>
                  <a:pt x="87579" y="55777"/>
                </a:lnTo>
                <a:lnTo>
                  <a:pt x="90055" y="40322"/>
                </a:lnTo>
                <a:lnTo>
                  <a:pt x="86850" y="23526"/>
                </a:lnTo>
                <a:lnTo>
                  <a:pt x="83934" y="19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67315" y="376694"/>
            <a:ext cx="116205" cy="127635"/>
          </a:xfrm>
          <a:custGeom>
            <a:avLst/>
            <a:gdLst/>
            <a:ahLst/>
            <a:cxnLst/>
            <a:rect l="l" t="t" r="r" b="b"/>
            <a:pathLst>
              <a:path w="116205" h="127634">
                <a:moveTo>
                  <a:pt x="58165" y="0"/>
                </a:moveTo>
                <a:lnTo>
                  <a:pt x="34316" y="4979"/>
                </a:lnTo>
                <a:lnTo>
                  <a:pt x="15962" y="18599"/>
                </a:lnTo>
                <a:lnTo>
                  <a:pt x="4168" y="38876"/>
                </a:lnTo>
                <a:lnTo>
                  <a:pt x="0" y="63830"/>
                </a:lnTo>
                <a:lnTo>
                  <a:pt x="3990" y="88082"/>
                </a:lnTo>
                <a:lnTo>
                  <a:pt x="15444" y="108313"/>
                </a:lnTo>
                <a:lnTo>
                  <a:pt x="33588" y="122174"/>
                </a:lnTo>
                <a:lnTo>
                  <a:pt x="57645" y="127317"/>
                </a:lnTo>
                <a:lnTo>
                  <a:pt x="85177" y="121124"/>
                </a:lnTo>
                <a:lnTo>
                  <a:pt x="102378" y="106197"/>
                </a:lnTo>
                <a:lnTo>
                  <a:pt x="58331" y="106197"/>
                </a:lnTo>
                <a:lnTo>
                  <a:pt x="41939" y="102094"/>
                </a:lnTo>
                <a:lnTo>
                  <a:pt x="31126" y="91655"/>
                </a:lnTo>
                <a:lnTo>
                  <a:pt x="25168" y="77683"/>
                </a:lnTo>
                <a:lnTo>
                  <a:pt x="23342" y="62979"/>
                </a:lnTo>
                <a:lnTo>
                  <a:pt x="25959" y="45161"/>
                </a:lnTo>
                <a:lnTo>
                  <a:pt x="33208" y="31892"/>
                </a:lnTo>
                <a:lnTo>
                  <a:pt x="44189" y="23610"/>
                </a:lnTo>
                <a:lnTo>
                  <a:pt x="58000" y="20751"/>
                </a:lnTo>
                <a:lnTo>
                  <a:pt x="101873" y="20751"/>
                </a:lnTo>
                <a:lnTo>
                  <a:pt x="101001" y="19197"/>
                </a:lnTo>
                <a:lnTo>
                  <a:pt x="82793" y="5231"/>
                </a:lnTo>
                <a:lnTo>
                  <a:pt x="58165" y="0"/>
                </a:lnTo>
                <a:close/>
              </a:path>
              <a:path w="116205" h="127634">
                <a:moveTo>
                  <a:pt x="101873" y="20751"/>
                </a:moveTo>
                <a:lnTo>
                  <a:pt x="58000" y="20751"/>
                </a:lnTo>
                <a:lnTo>
                  <a:pt x="73655" y="24602"/>
                </a:lnTo>
                <a:lnTo>
                  <a:pt x="84678" y="34696"/>
                </a:lnTo>
                <a:lnTo>
                  <a:pt x="91199" y="48848"/>
                </a:lnTo>
                <a:lnTo>
                  <a:pt x="93344" y="64871"/>
                </a:lnTo>
                <a:lnTo>
                  <a:pt x="90408" y="82901"/>
                </a:lnTo>
                <a:lnTo>
                  <a:pt x="82596" y="95821"/>
                </a:lnTo>
                <a:lnTo>
                  <a:pt x="71404" y="103597"/>
                </a:lnTo>
                <a:lnTo>
                  <a:pt x="58331" y="106197"/>
                </a:lnTo>
                <a:lnTo>
                  <a:pt x="102378" y="106197"/>
                </a:lnTo>
                <a:lnTo>
                  <a:pt x="103250" y="105440"/>
                </a:lnTo>
                <a:lnTo>
                  <a:pt x="113152" y="84610"/>
                </a:lnTo>
                <a:lnTo>
                  <a:pt x="116166" y="62979"/>
                </a:lnTo>
                <a:lnTo>
                  <a:pt x="112292" y="39310"/>
                </a:lnTo>
                <a:lnTo>
                  <a:pt x="101873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99456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54" y="0"/>
                </a:moveTo>
                <a:lnTo>
                  <a:pt x="30678" y="5971"/>
                </a:lnTo>
                <a:lnTo>
                  <a:pt x="12906" y="21129"/>
                </a:lnTo>
                <a:lnTo>
                  <a:pt x="3044" y="41340"/>
                </a:lnTo>
                <a:lnTo>
                  <a:pt x="0" y="62471"/>
                </a:lnTo>
                <a:lnTo>
                  <a:pt x="4815" y="91704"/>
                </a:lnTo>
                <a:lnTo>
                  <a:pt x="17557" y="111872"/>
                </a:lnTo>
                <a:lnTo>
                  <a:pt x="35672" y="123552"/>
                </a:lnTo>
                <a:lnTo>
                  <a:pt x="56603" y="127317"/>
                </a:lnTo>
                <a:lnTo>
                  <a:pt x="78920" y="123001"/>
                </a:lnTo>
                <a:lnTo>
                  <a:pt x="94348" y="112733"/>
                </a:lnTo>
                <a:lnTo>
                  <a:pt x="99771" y="105867"/>
                </a:lnTo>
                <a:lnTo>
                  <a:pt x="58140" y="105867"/>
                </a:lnTo>
                <a:lnTo>
                  <a:pt x="41529" y="101454"/>
                </a:lnTo>
                <a:lnTo>
                  <a:pt x="31246" y="90522"/>
                </a:lnTo>
                <a:lnTo>
                  <a:pt x="25990" y="76479"/>
                </a:lnTo>
                <a:lnTo>
                  <a:pt x="24523" y="62801"/>
                </a:lnTo>
                <a:lnTo>
                  <a:pt x="27030" y="44872"/>
                </a:lnTo>
                <a:lnTo>
                  <a:pt x="34024" y="31680"/>
                </a:lnTo>
                <a:lnTo>
                  <a:pt x="44717" y="23535"/>
                </a:lnTo>
                <a:lnTo>
                  <a:pt x="58318" y="20751"/>
                </a:lnTo>
                <a:lnTo>
                  <a:pt x="98510" y="20751"/>
                </a:lnTo>
                <a:lnTo>
                  <a:pt x="91862" y="12204"/>
                </a:lnTo>
                <a:lnTo>
                  <a:pt x="77601" y="3407"/>
                </a:lnTo>
                <a:lnTo>
                  <a:pt x="57454" y="0"/>
                </a:lnTo>
                <a:close/>
              </a:path>
              <a:path w="109219" h="127634">
                <a:moveTo>
                  <a:pt x="87490" y="81508"/>
                </a:moveTo>
                <a:lnTo>
                  <a:pt x="83579" y="90522"/>
                </a:lnTo>
                <a:lnTo>
                  <a:pt x="77320" y="98317"/>
                </a:lnTo>
                <a:lnTo>
                  <a:pt x="68809" y="103797"/>
                </a:lnTo>
                <a:lnTo>
                  <a:pt x="58140" y="105867"/>
                </a:lnTo>
                <a:lnTo>
                  <a:pt x="99771" y="105867"/>
                </a:lnTo>
                <a:lnTo>
                  <a:pt x="103984" y="100533"/>
                </a:lnTo>
                <a:lnTo>
                  <a:pt x="108927" y="90424"/>
                </a:lnTo>
                <a:lnTo>
                  <a:pt x="87490" y="81508"/>
                </a:lnTo>
                <a:close/>
              </a:path>
              <a:path w="109219" h="127634">
                <a:moveTo>
                  <a:pt x="98510" y="20751"/>
                </a:moveTo>
                <a:lnTo>
                  <a:pt x="58318" y="20751"/>
                </a:lnTo>
                <a:lnTo>
                  <a:pt x="67818" y="22408"/>
                </a:lnTo>
                <a:lnTo>
                  <a:pt x="75772" y="27043"/>
                </a:lnTo>
                <a:lnTo>
                  <a:pt x="81476" y="34151"/>
                </a:lnTo>
                <a:lnTo>
                  <a:pt x="84226" y="43230"/>
                </a:lnTo>
                <a:lnTo>
                  <a:pt x="106705" y="37401"/>
                </a:lnTo>
                <a:lnTo>
                  <a:pt x="101231" y="24249"/>
                </a:lnTo>
                <a:lnTo>
                  <a:pt x="98510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22794" y="376694"/>
            <a:ext cx="109220" cy="127635"/>
          </a:xfrm>
          <a:custGeom>
            <a:avLst/>
            <a:gdLst/>
            <a:ahLst/>
            <a:cxnLst/>
            <a:rect l="l" t="t" r="r" b="b"/>
            <a:pathLst>
              <a:path w="109219" h="127634">
                <a:moveTo>
                  <a:pt x="57492" y="0"/>
                </a:moveTo>
                <a:lnTo>
                  <a:pt x="30700" y="5971"/>
                </a:lnTo>
                <a:lnTo>
                  <a:pt x="12915" y="21129"/>
                </a:lnTo>
                <a:lnTo>
                  <a:pt x="3046" y="41340"/>
                </a:lnTo>
                <a:lnTo>
                  <a:pt x="0" y="62471"/>
                </a:lnTo>
                <a:lnTo>
                  <a:pt x="4819" y="91704"/>
                </a:lnTo>
                <a:lnTo>
                  <a:pt x="17570" y="111872"/>
                </a:lnTo>
                <a:lnTo>
                  <a:pt x="35693" y="123552"/>
                </a:lnTo>
                <a:lnTo>
                  <a:pt x="56629" y="127317"/>
                </a:lnTo>
                <a:lnTo>
                  <a:pt x="78942" y="123001"/>
                </a:lnTo>
                <a:lnTo>
                  <a:pt x="94375" y="112733"/>
                </a:lnTo>
                <a:lnTo>
                  <a:pt x="99802" y="105867"/>
                </a:lnTo>
                <a:lnTo>
                  <a:pt x="58178" y="105867"/>
                </a:lnTo>
                <a:lnTo>
                  <a:pt x="41560" y="101454"/>
                </a:lnTo>
                <a:lnTo>
                  <a:pt x="31273" y="90522"/>
                </a:lnTo>
                <a:lnTo>
                  <a:pt x="26015" y="76479"/>
                </a:lnTo>
                <a:lnTo>
                  <a:pt x="24549" y="62801"/>
                </a:lnTo>
                <a:lnTo>
                  <a:pt x="27054" y="44872"/>
                </a:lnTo>
                <a:lnTo>
                  <a:pt x="34045" y="31680"/>
                </a:lnTo>
                <a:lnTo>
                  <a:pt x="44737" y="23535"/>
                </a:lnTo>
                <a:lnTo>
                  <a:pt x="58343" y="20751"/>
                </a:lnTo>
                <a:lnTo>
                  <a:pt x="98532" y="20751"/>
                </a:lnTo>
                <a:lnTo>
                  <a:pt x="91887" y="12204"/>
                </a:lnTo>
                <a:lnTo>
                  <a:pt x="77632" y="3407"/>
                </a:lnTo>
                <a:lnTo>
                  <a:pt x="57492" y="0"/>
                </a:lnTo>
                <a:close/>
              </a:path>
              <a:path w="109219" h="127634">
                <a:moveTo>
                  <a:pt x="87502" y="81508"/>
                </a:moveTo>
                <a:lnTo>
                  <a:pt x="83599" y="90522"/>
                </a:lnTo>
                <a:lnTo>
                  <a:pt x="77346" y="98317"/>
                </a:lnTo>
                <a:lnTo>
                  <a:pt x="68839" y="103797"/>
                </a:lnTo>
                <a:lnTo>
                  <a:pt x="58178" y="105867"/>
                </a:lnTo>
                <a:lnTo>
                  <a:pt x="99802" y="105867"/>
                </a:lnTo>
                <a:lnTo>
                  <a:pt x="104019" y="100533"/>
                </a:lnTo>
                <a:lnTo>
                  <a:pt x="108965" y="90424"/>
                </a:lnTo>
                <a:lnTo>
                  <a:pt x="87502" y="81508"/>
                </a:lnTo>
                <a:close/>
              </a:path>
              <a:path w="109219" h="127634">
                <a:moveTo>
                  <a:pt x="98532" y="20751"/>
                </a:moveTo>
                <a:lnTo>
                  <a:pt x="58343" y="20751"/>
                </a:lnTo>
                <a:lnTo>
                  <a:pt x="67845" y="22408"/>
                </a:lnTo>
                <a:lnTo>
                  <a:pt x="75801" y="27043"/>
                </a:lnTo>
                <a:lnTo>
                  <a:pt x="81502" y="34151"/>
                </a:lnTo>
                <a:lnTo>
                  <a:pt x="84239" y="43230"/>
                </a:lnTo>
                <a:lnTo>
                  <a:pt x="106718" y="37401"/>
                </a:lnTo>
                <a:lnTo>
                  <a:pt x="101251" y="24249"/>
                </a:lnTo>
                <a:lnTo>
                  <a:pt x="98532" y="20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49959" y="37979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4" h="121284">
                <a:moveTo>
                  <a:pt x="22631" y="0"/>
                </a:moveTo>
                <a:lnTo>
                  <a:pt x="0" y="0"/>
                </a:lnTo>
                <a:lnTo>
                  <a:pt x="0" y="121119"/>
                </a:lnTo>
                <a:lnTo>
                  <a:pt x="22631" y="121119"/>
                </a:lnTo>
                <a:lnTo>
                  <a:pt x="22631" y="106718"/>
                </a:lnTo>
                <a:lnTo>
                  <a:pt x="46161" y="78574"/>
                </a:lnTo>
                <a:lnTo>
                  <a:pt x="22631" y="78574"/>
                </a:lnTo>
                <a:lnTo>
                  <a:pt x="22631" y="0"/>
                </a:lnTo>
                <a:close/>
              </a:path>
              <a:path w="99694" h="121284">
                <a:moveTo>
                  <a:pt x="99491" y="41871"/>
                </a:moveTo>
                <a:lnTo>
                  <a:pt x="76847" y="41871"/>
                </a:lnTo>
                <a:lnTo>
                  <a:pt x="76847" y="121119"/>
                </a:lnTo>
                <a:lnTo>
                  <a:pt x="99491" y="121119"/>
                </a:lnTo>
                <a:lnTo>
                  <a:pt x="99491" y="41871"/>
                </a:lnTo>
                <a:close/>
              </a:path>
              <a:path w="99694" h="121284">
                <a:moveTo>
                  <a:pt x="99491" y="0"/>
                </a:moveTo>
                <a:lnTo>
                  <a:pt x="76847" y="0"/>
                </a:lnTo>
                <a:lnTo>
                  <a:pt x="76847" y="13728"/>
                </a:lnTo>
                <a:lnTo>
                  <a:pt x="22631" y="78574"/>
                </a:lnTo>
                <a:lnTo>
                  <a:pt x="46161" y="78574"/>
                </a:lnTo>
                <a:lnTo>
                  <a:pt x="76847" y="41871"/>
                </a:lnTo>
                <a:lnTo>
                  <a:pt x="99491" y="41871"/>
                </a:lnTo>
                <a:lnTo>
                  <a:pt x="9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76908" y="379793"/>
            <a:ext cx="99504" cy="12111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206217" y="211620"/>
            <a:ext cx="18415" cy="285115"/>
          </a:xfrm>
          <a:custGeom>
            <a:avLst/>
            <a:gdLst/>
            <a:ahLst/>
            <a:cxnLst/>
            <a:rect l="l" t="t" r="r" b="b"/>
            <a:pathLst>
              <a:path w="18415" h="285115">
                <a:moveTo>
                  <a:pt x="18046" y="284632"/>
                </a:moveTo>
                <a:lnTo>
                  <a:pt x="18046" y="150761"/>
                </a:lnTo>
                <a:lnTo>
                  <a:pt x="0" y="134086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322803" y="259016"/>
            <a:ext cx="464819" cy="6680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365398" y="399897"/>
            <a:ext cx="80797" cy="66801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322803" y="399897"/>
            <a:ext cx="122555" cy="31750"/>
          </a:xfrm>
          <a:custGeom>
            <a:avLst/>
            <a:gdLst/>
            <a:ahLst/>
            <a:cxnLst/>
            <a:rect l="l" t="t" r="r" b="b"/>
            <a:pathLst>
              <a:path w="122554" h="31750">
                <a:moveTo>
                  <a:pt x="122186" y="0"/>
                </a:moveTo>
                <a:lnTo>
                  <a:pt x="0" y="0"/>
                </a:lnTo>
                <a:lnTo>
                  <a:pt x="42608" y="31318"/>
                </a:lnTo>
                <a:lnTo>
                  <a:pt x="122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506940" y="404774"/>
            <a:ext cx="746760" cy="59690"/>
          </a:xfrm>
          <a:custGeom>
            <a:avLst/>
            <a:gdLst/>
            <a:ahLst/>
            <a:cxnLst/>
            <a:rect l="l" t="t" r="r" b="b"/>
            <a:pathLst>
              <a:path w="746759" h="59690">
                <a:moveTo>
                  <a:pt x="16421" y="736"/>
                </a:moveTo>
                <a:lnTo>
                  <a:pt x="12369" y="736"/>
                </a:lnTo>
                <a:lnTo>
                  <a:pt x="3213" y="901"/>
                </a:lnTo>
                <a:lnTo>
                  <a:pt x="0" y="901"/>
                </a:lnTo>
                <a:lnTo>
                  <a:pt x="0" y="58686"/>
                </a:lnTo>
                <a:lnTo>
                  <a:pt x="10147" y="58686"/>
                </a:lnTo>
                <a:lnTo>
                  <a:pt x="10147" y="37833"/>
                </a:lnTo>
                <a:lnTo>
                  <a:pt x="19001" y="37833"/>
                </a:lnTo>
                <a:lnTo>
                  <a:pt x="26777" y="36515"/>
                </a:lnTo>
                <a:lnTo>
                  <a:pt x="33404" y="32377"/>
                </a:lnTo>
                <a:lnTo>
                  <a:pt x="35973" y="28574"/>
                </a:lnTo>
                <a:lnTo>
                  <a:pt x="15036" y="28574"/>
                </a:lnTo>
                <a:lnTo>
                  <a:pt x="12547" y="28409"/>
                </a:lnTo>
                <a:lnTo>
                  <a:pt x="10147" y="28130"/>
                </a:lnTo>
                <a:lnTo>
                  <a:pt x="10147" y="10375"/>
                </a:lnTo>
                <a:lnTo>
                  <a:pt x="12890" y="10325"/>
                </a:lnTo>
                <a:lnTo>
                  <a:pt x="15341" y="10223"/>
                </a:lnTo>
                <a:lnTo>
                  <a:pt x="36338" y="10223"/>
                </a:lnTo>
                <a:lnTo>
                  <a:pt x="33993" y="6465"/>
                </a:lnTo>
                <a:lnTo>
                  <a:pt x="27093" y="2304"/>
                </a:lnTo>
                <a:lnTo>
                  <a:pt x="16421" y="736"/>
                </a:lnTo>
                <a:close/>
              </a:path>
              <a:path w="746759" h="59690">
                <a:moveTo>
                  <a:pt x="19001" y="37833"/>
                </a:moveTo>
                <a:lnTo>
                  <a:pt x="10147" y="37833"/>
                </a:lnTo>
                <a:lnTo>
                  <a:pt x="12636" y="38061"/>
                </a:lnTo>
                <a:lnTo>
                  <a:pt x="17652" y="38061"/>
                </a:lnTo>
                <a:lnTo>
                  <a:pt x="19001" y="37833"/>
                </a:lnTo>
                <a:close/>
              </a:path>
              <a:path w="746759" h="59690">
                <a:moveTo>
                  <a:pt x="36338" y="10223"/>
                </a:moveTo>
                <a:lnTo>
                  <a:pt x="24345" y="10223"/>
                </a:lnTo>
                <a:lnTo>
                  <a:pt x="28066" y="13220"/>
                </a:lnTo>
                <a:lnTo>
                  <a:pt x="28066" y="25641"/>
                </a:lnTo>
                <a:lnTo>
                  <a:pt x="23342" y="28574"/>
                </a:lnTo>
                <a:lnTo>
                  <a:pt x="35973" y="28574"/>
                </a:lnTo>
                <a:lnTo>
                  <a:pt x="37444" y="26397"/>
                </a:lnTo>
                <a:lnTo>
                  <a:pt x="38811" y="19329"/>
                </a:lnTo>
                <a:lnTo>
                  <a:pt x="37704" y="12411"/>
                </a:lnTo>
                <a:lnTo>
                  <a:pt x="36338" y="10223"/>
                </a:lnTo>
                <a:close/>
              </a:path>
              <a:path w="746759" h="59690">
                <a:moveTo>
                  <a:pt x="80810" y="0"/>
                </a:moveTo>
                <a:lnTo>
                  <a:pt x="68632" y="2299"/>
                </a:lnTo>
                <a:lnTo>
                  <a:pt x="59139" y="8613"/>
                </a:lnTo>
                <a:lnTo>
                  <a:pt x="52972" y="18066"/>
                </a:lnTo>
                <a:lnTo>
                  <a:pt x="50774" y="29781"/>
                </a:lnTo>
                <a:lnTo>
                  <a:pt x="53054" y="42040"/>
                </a:lnTo>
                <a:lnTo>
                  <a:pt x="59358" y="51450"/>
                </a:lnTo>
                <a:lnTo>
                  <a:pt x="68878" y="57484"/>
                </a:lnTo>
                <a:lnTo>
                  <a:pt x="80810" y="59613"/>
                </a:lnTo>
                <a:lnTo>
                  <a:pt x="92758" y="57392"/>
                </a:lnTo>
                <a:lnTo>
                  <a:pt x="102304" y="51203"/>
                </a:lnTo>
                <a:lnTo>
                  <a:pt x="103043" y="50101"/>
                </a:lnTo>
                <a:lnTo>
                  <a:pt x="80810" y="50101"/>
                </a:lnTo>
                <a:lnTo>
                  <a:pt x="73236" y="48553"/>
                </a:lnTo>
                <a:lnTo>
                  <a:pt x="67111" y="44280"/>
                </a:lnTo>
                <a:lnTo>
                  <a:pt x="63013" y="37837"/>
                </a:lnTo>
                <a:lnTo>
                  <a:pt x="61518" y="29781"/>
                </a:lnTo>
                <a:lnTo>
                  <a:pt x="62977" y="21563"/>
                </a:lnTo>
                <a:lnTo>
                  <a:pt x="67016" y="15147"/>
                </a:lnTo>
                <a:lnTo>
                  <a:pt x="73129" y="10975"/>
                </a:lnTo>
                <a:lnTo>
                  <a:pt x="80810" y="9486"/>
                </a:lnTo>
                <a:lnTo>
                  <a:pt x="103207" y="9486"/>
                </a:lnTo>
                <a:lnTo>
                  <a:pt x="102304" y="8147"/>
                </a:lnTo>
                <a:lnTo>
                  <a:pt x="92758" y="2124"/>
                </a:lnTo>
                <a:lnTo>
                  <a:pt x="80810" y="0"/>
                </a:lnTo>
                <a:close/>
              </a:path>
              <a:path w="746759" h="59690">
                <a:moveTo>
                  <a:pt x="103207" y="9486"/>
                </a:moveTo>
                <a:lnTo>
                  <a:pt x="80810" y="9486"/>
                </a:lnTo>
                <a:lnTo>
                  <a:pt x="88429" y="10975"/>
                </a:lnTo>
                <a:lnTo>
                  <a:pt x="94581" y="15147"/>
                </a:lnTo>
                <a:lnTo>
                  <a:pt x="98692" y="21563"/>
                </a:lnTo>
                <a:lnTo>
                  <a:pt x="100190" y="29781"/>
                </a:lnTo>
                <a:lnTo>
                  <a:pt x="98869" y="37762"/>
                </a:lnTo>
                <a:lnTo>
                  <a:pt x="95053" y="44213"/>
                </a:lnTo>
                <a:lnTo>
                  <a:pt x="88960" y="48528"/>
                </a:lnTo>
                <a:lnTo>
                  <a:pt x="80810" y="50101"/>
                </a:lnTo>
                <a:lnTo>
                  <a:pt x="103043" y="50101"/>
                </a:lnTo>
                <a:lnTo>
                  <a:pt x="108631" y="41761"/>
                </a:lnTo>
                <a:lnTo>
                  <a:pt x="110921" y="29781"/>
                </a:lnTo>
                <a:lnTo>
                  <a:pt x="108631" y="17541"/>
                </a:lnTo>
                <a:lnTo>
                  <a:pt x="103207" y="9486"/>
                </a:lnTo>
                <a:close/>
              </a:path>
              <a:path w="746759" h="59690">
                <a:moveTo>
                  <a:pt x="160375" y="0"/>
                </a:moveTo>
                <a:lnTo>
                  <a:pt x="152869" y="0"/>
                </a:lnTo>
                <a:lnTo>
                  <a:pt x="140204" y="2324"/>
                </a:lnTo>
                <a:lnTo>
                  <a:pt x="130940" y="8680"/>
                </a:lnTo>
                <a:lnTo>
                  <a:pt x="125252" y="18141"/>
                </a:lnTo>
                <a:lnTo>
                  <a:pt x="123316" y="29781"/>
                </a:lnTo>
                <a:lnTo>
                  <a:pt x="125486" y="42040"/>
                </a:lnTo>
                <a:lnTo>
                  <a:pt x="131586" y="51450"/>
                </a:lnTo>
                <a:lnTo>
                  <a:pt x="141003" y="57484"/>
                </a:lnTo>
                <a:lnTo>
                  <a:pt x="153123" y="59613"/>
                </a:lnTo>
                <a:lnTo>
                  <a:pt x="160629" y="59613"/>
                </a:lnTo>
                <a:lnTo>
                  <a:pt x="167970" y="56959"/>
                </a:lnTo>
                <a:lnTo>
                  <a:pt x="171602" y="53085"/>
                </a:lnTo>
                <a:lnTo>
                  <a:pt x="170080" y="50101"/>
                </a:lnTo>
                <a:lnTo>
                  <a:pt x="154076" y="50101"/>
                </a:lnTo>
                <a:lnTo>
                  <a:pt x="145942" y="48626"/>
                </a:lnTo>
                <a:lnTo>
                  <a:pt x="139614" y="44475"/>
                </a:lnTo>
                <a:lnTo>
                  <a:pt x="135509" y="38057"/>
                </a:lnTo>
                <a:lnTo>
                  <a:pt x="134048" y="29781"/>
                </a:lnTo>
                <a:lnTo>
                  <a:pt x="135480" y="21327"/>
                </a:lnTo>
                <a:lnTo>
                  <a:pt x="139434" y="14938"/>
                </a:lnTo>
                <a:lnTo>
                  <a:pt x="145401" y="10896"/>
                </a:lnTo>
                <a:lnTo>
                  <a:pt x="152869" y="9486"/>
                </a:lnTo>
                <a:lnTo>
                  <a:pt x="168265" y="9486"/>
                </a:lnTo>
                <a:lnTo>
                  <a:pt x="170433" y="5841"/>
                </a:lnTo>
                <a:lnTo>
                  <a:pt x="166636" y="2400"/>
                </a:lnTo>
                <a:lnTo>
                  <a:pt x="160375" y="0"/>
                </a:lnTo>
                <a:close/>
              </a:path>
              <a:path w="746759" h="59690">
                <a:moveTo>
                  <a:pt x="167716" y="45465"/>
                </a:moveTo>
                <a:lnTo>
                  <a:pt x="163779" y="48552"/>
                </a:lnTo>
                <a:lnTo>
                  <a:pt x="158902" y="50101"/>
                </a:lnTo>
                <a:lnTo>
                  <a:pt x="170080" y="50101"/>
                </a:lnTo>
                <a:lnTo>
                  <a:pt x="167716" y="45465"/>
                </a:lnTo>
                <a:close/>
              </a:path>
              <a:path w="746759" h="59690">
                <a:moveTo>
                  <a:pt x="168265" y="9486"/>
                </a:moveTo>
                <a:lnTo>
                  <a:pt x="158661" y="9486"/>
                </a:lnTo>
                <a:lnTo>
                  <a:pt x="162445" y="11061"/>
                </a:lnTo>
                <a:lnTo>
                  <a:pt x="165938" y="13398"/>
                </a:lnTo>
                <a:lnTo>
                  <a:pt x="168265" y="9486"/>
                </a:lnTo>
                <a:close/>
              </a:path>
              <a:path w="746759" h="59690">
                <a:moveTo>
                  <a:pt x="184886" y="45059"/>
                </a:moveTo>
                <a:lnTo>
                  <a:pt x="180517" y="53581"/>
                </a:lnTo>
                <a:lnTo>
                  <a:pt x="184569" y="57048"/>
                </a:lnTo>
                <a:lnTo>
                  <a:pt x="191922" y="59613"/>
                </a:lnTo>
                <a:lnTo>
                  <a:pt x="199923" y="59613"/>
                </a:lnTo>
                <a:lnTo>
                  <a:pt x="212437" y="57483"/>
                </a:lnTo>
                <a:lnTo>
                  <a:pt x="221953" y="51442"/>
                </a:lnTo>
                <a:lnTo>
                  <a:pt x="222813" y="50101"/>
                </a:lnTo>
                <a:lnTo>
                  <a:pt x="193713" y="50101"/>
                </a:lnTo>
                <a:lnTo>
                  <a:pt x="188544" y="47878"/>
                </a:lnTo>
                <a:lnTo>
                  <a:pt x="184886" y="45059"/>
                </a:lnTo>
                <a:close/>
              </a:path>
              <a:path w="746759" h="59690">
                <a:moveTo>
                  <a:pt x="222863" y="9486"/>
                </a:moveTo>
                <a:lnTo>
                  <a:pt x="198678" y="9486"/>
                </a:lnTo>
                <a:lnTo>
                  <a:pt x="206252" y="10476"/>
                </a:lnTo>
                <a:lnTo>
                  <a:pt x="212428" y="13377"/>
                </a:lnTo>
                <a:lnTo>
                  <a:pt x="216929" y="18086"/>
                </a:lnTo>
                <a:lnTo>
                  <a:pt x="219481" y="24498"/>
                </a:lnTo>
                <a:lnTo>
                  <a:pt x="193713" y="24498"/>
                </a:lnTo>
                <a:lnTo>
                  <a:pt x="193713" y="33997"/>
                </a:lnTo>
                <a:lnTo>
                  <a:pt x="219735" y="33997"/>
                </a:lnTo>
                <a:lnTo>
                  <a:pt x="217275" y="41014"/>
                </a:lnTo>
                <a:lnTo>
                  <a:pt x="212809" y="46050"/>
                </a:lnTo>
                <a:lnTo>
                  <a:pt x="206821" y="49085"/>
                </a:lnTo>
                <a:lnTo>
                  <a:pt x="199796" y="50101"/>
                </a:lnTo>
                <a:lnTo>
                  <a:pt x="222813" y="50101"/>
                </a:lnTo>
                <a:lnTo>
                  <a:pt x="228003" y="42013"/>
                </a:lnTo>
                <a:lnTo>
                  <a:pt x="230123" y="29717"/>
                </a:lnTo>
                <a:lnTo>
                  <a:pt x="227979" y="17487"/>
                </a:lnTo>
                <a:lnTo>
                  <a:pt x="222863" y="9486"/>
                </a:lnTo>
                <a:close/>
              </a:path>
              <a:path w="746759" h="59690">
                <a:moveTo>
                  <a:pt x="201104" y="0"/>
                </a:moveTo>
                <a:lnTo>
                  <a:pt x="192252" y="0"/>
                </a:lnTo>
                <a:lnTo>
                  <a:pt x="185267" y="2882"/>
                </a:lnTo>
                <a:lnTo>
                  <a:pt x="181203" y="6337"/>
                </a:lnTo>
                <a:lnTo>
                  <a:pt x="185178" y="13957"/>
                </a:lnTo>
                <a:lnTo>
                  <a:pt x="189204" y="10896"/>
                </a:lnTo>
                <a:lnTo>
                  <a:pt x="194030" y="9486"/>
                </a:lnTo>
                <a:lnTo>
                  <a:pt x="222863" y="9486"/>
                </a:lnTo>
                <a:lnTo>
                  <a:pt x="221986" y="8115"/>
                </a:lnTo>
                <a:lnTo>
                  <a:pt x="212807" y="2114"/>
                </a:lnTo>
                <a:lnTo>
                  <a:pt x="201104" y="0"/>
                </a:lnTo>
                <a:close/>
              </a:path>
              <a:path w="746759" h="59690">
                <a:moveTo>
                  <a:pt x="256971" y="901"/>
                </a:moveTo>
                <a:lnTo>
                  <a:pt x="246811" y="901"/>
                </a:lnTo>
                <a:lnTo>
                  <a:pt x="246811" y="58686"/>
                </a:lnTo>
                <a:lnTo>
                  <a:pt x="256971" y="58686"/>
                </a:lnTo>
                <a:lnTo>
                  <a:pt x="256971" y="28879"/>
                </a:lnTo>
                <a:lnTo>
                  <a:pt x="269037" y="28879"/>
                </a:lnTo>
                <a:lnTo>
                  <a:pt x="268559" y="28295"/>
                </a:lnTo>
                <a:lnTo>
                  <a:pt x="256971" y="28295"/>
                </a:lnTo>
                <a:lnTo>
                  <a:pt x="256971" y="901"/>
                </a:lnTo>
                <a:close/>
              </a:path>
              <a:path w="746759" h="59690">
                <a:moveTo>
                  <a:pt x="269037" y="28879"/>
                </a:moveTo>
                <a:lnTo>
                  <a:pt x="256971" y="28879"/>
                </a:lnTo>
                <a:lnTo>
                  <a:pt x="280593" y="58686"/>
                </a:lnTo>
                <a:lnTo>
                  <a:pt x="293420" y="58686"/>
                </a:lnTo>
                <a:lnTo>
                  <a:pt x="269037" y="28879"/>
                </a:lnTo>
                <a:close/>
              </a:path>
              <a:path w="746759" h="59690">
                <a:moveTo>
                  <a:pt x="291947" y="901"/>
                </a:moveTo>
                <a:lnTo>
                  <a:pt x="279742" y="901"/>
                </a:lnTo>
                <a:lnTo>
                  <a:pt x="256971" y="28295"/>
                </a:lnTo>
                <a:lnTo>
                  <a:pt x="268559" y="28295"/>
                </a:lnTo>
                <a:lnTo>
                  <a:pt x="268185" y="27838"/>
                </a:lnTo>
                <a:lnTo>
                  <a:pt x="291947" y="901"/>
                </a:lnTo>
                <a:close/>
              </a:path>
              <a:path w="746759" h="59690">
                <a:moveTo>
                  <a:pt x="336778" y="0"/>
                </a:moveTo>
                <a:lnTo>
                  <a:pt x="329260" y="0"/>
                </a:lnTo>
                <a:lnTo>
                  <a:pt x="316595" y="2324"/>
                </a:lnTo>
                <a:lnTo>
                  <a:pt x="307330" y="8680"/>
                </a:lnTo>
                <a:lnTo>
                  <a:pt x="301642" y="18141"/>
                </a:lnTo>
                <a:lnTo>
                  <a:pt x="299707" y="29781"/>
                </a:lnTo>
                <a:lnTo>
                  <a:pt x="301878" y="42040"/>
                </a:lnTo>
                <a:lnTo>
                  <a:pt x="307982" y="51450"/>
                </a:lnTo>
                <a:lnTo>
                  <a:pt x="317404" y="57484"/>
                </a:lnTo>
                <a:lnTo>
                  <a:pt x="329526" y="59613"/>
                </a:lnTo>
                <a:lnTo>
                  <a:pt x="337032" y="59613"/>
                </a:lnTo>
                <a:lnTo>
                  <a:pt x="344360" y="56959"/>
                </a:lnTo>
                <a:lnTo>
                  <a:pt x="347979" y="53085"/>
                </a:lnTo>
                <a:lnTo>
                  <a:pt x="346472" y="50101"/>
                </a:lnTo>
                <a:lnTo>
                  <a:pt x="330428" y="50101"/>
                </a:lnTo>
                <a:lnTo>
                  <a:pt x="322313" y="48626"/>
                </a:lnTo>
                <a:lnTo>
                  <a:pt x="315987" y="44475"/>
                </a:lnTo>
                <a:lnTo>
                  <a:pt x="311878" y="38057"/>
                </a:lnTo>
                <a:lnTo>
                  <a:pt x="310413" y="29781"/>
                </a:lnTo>
                <a:lnTo>
                  <a:pt x="311849" y="21327"/>
                </a:lnTo>
                <a:lnTo>
                  <a:pt x="315812" y="14938"/>
                </a:lnTo>
                <a:lnTo>
                  <a:pt x="321788" y="10896"/>
                </a:lnTo>
                <a:lnTo>
                  <a:pt x="329260" y="9486"/>
                </a:lnTo>
                <a:lnTo>
                  <a:pt x="344650" y="9486"/>
                </a:lnTo>
                <a:lnTo>
                  <a:pt x="346862" y="5841"/>
                </a:lnTo>
                <a:lnTo>
                  <a:pt x="343026" y="2400"/>
                </a:lnTo>
                <a:lnTo>
                  <a:pt x="336778" y="0"/>
                </a:lnTo>
                <a:close/>
              </a:path>
              <a:path w="746759" h="59690">
                <a:moveTo>
                  <a:pt x="344131" y="45465"/>
                </a:moveTo>
                <a:lnTo>
                  <a:pt x="340169" y="48552"/>
                </a:lnTo>
                <a:lnTo>
                  <a:pt x="335292" y="50101"/>
                </a:lnTo>
                <a:lnTo>
                  <a:pt x="346472" y="50101"/>
                </a:lnTo>
                <a:lnTo>
                  <a:pt x="344131" y="45465"/>
                </a:lnTo>
                <a:close/>
              </a:path>
              <a:path w="746759" h="59690">
                <a:moveTo>
                  <a:pt x="344650" y="9486"/>
                </a:moveTo>
                <a:lnTo>
                  <a:pt x="335051" y="9486"/>
                </a:lnTo>
                <a:lnTo>
                  <a:pt x="338835" y="11061"/>
                </a:lnTo>
                <a:lnTo>
                  <a:pt x="342277" y="13398"/>
                </a:lnTo>
                <a:lnTo>
                  <a:pt x="344650" y="9486"/>
                </a:lnTo>
                <a:close/>
              </a:path>
              <a:path w="746759" h="59690">
                <a:moveTo>
                  <a:pt x="373176" y="901"/>
                </a:moveTo>
                <a:lnTo>
                  <a:pt x="363029" y="901"/>
                </a:lnTo>
                <a:lnTo>
                  <a:pt x="363029" y="58686"/>
                </a:lnTo>
                <a:lnTo>
                  <a:pt x="371957" y="58686"/>
                </a:lnTo>
                <a:lnTo>
                  <a:pt x="384279" y="41998"/>
                </a:lnTo>
                <a:lnTo>
                  <a:pt x="373176" y="41998"/>
                </a:lnTo>
                <a:lnTo>
                  <a:pt x="373176" y="901"/>
                </a:lnTo>
                <a:close/>
              </a:path>
              <a:path w="746759" h="59690">
                <a:moveTo>
                  <a:pt x="412381" y="17665"/>
                </a:moveTo>
                <a:lnTo>
                  <a:pt x="402247" y="17665"/>
                </a:lnTo>
                <a:lnTo>
                  <a:pt x="402247" y="58686"/>
                </a:lnTo>
                <a:lnTo>
                  <a:pt x="412381" y="58686"/>
                </a:lnTo>
                <a:lnTo>
                  <a:pt x="412381" y="17665"/>
                </a:lnTo>
                <a:close/>
              </a:path>
              <a:path w="746759" h="59690">
                <a:moveTo>
                  <a:pt x="412381" y="901"/>
                </a:moveTo>
                <a:lnTo>
                  <a:pt x="403491" y="901"/>
                </a:lnTo>
                <a:lnTo>
                  <a:pt x="373176" y="41998"/>
                </a:lnTo>
                <a:lnTo>
                  <a:pt x="384279" y="41998"/>
                </a:lnTo>
                <a:lnTo>
                  <a:pt x="402247" y="17665"/>
                </a:lnTo>
                <a:lnTo>
                  <a:pt x="412381" y="17665"/>
                </a:lnTo>
                <a:lnTo>
                  <a:pt x="412381" y="901"/>
                </a:lnTo>
                <a:close/>
              </a:path>
              <a:path w="746759" h="59690">
                <a:moveTo>
                  <a:pt x="443572" y="901"/>
                </a:moveTo>
                <a:lnTo>
                  <a:pt x="433349" y="901"/>
                </a:lnTo>
                <a:lnTo>
                  <a:pt x="433349" y="58686"/>
                </a:lnTo>
                <a:lnTo>
                  <a:pt x="443522" y="58686"/>
                </a:lnTo>
                <a:lnTo>
                  <a:pt x="443522" y="17170"/>
                </a:lnTo>
                <a:lnTo>
                  <a:pt x="455466" y="17170"/>
                </a:lnTo>
                <a:lnTo>
                  <a:pt x="443572" y="901"/>
                </a:lnTo>
                <a:close/>
              </a:path>
              <a:path w="746759" h="59690">
                <a:moveTo>
                  <a:pt x="491693" y="16929"/>
                </a:moveTo>
                <a:lnTo>
                  <a:pt x="481660" y="16929"/>
                </a:lnTo>
                <a:lnTo>
                  <a:pt x="481660" y="58686"/>
                </a:lnTo>
                <a:lnTo>
                  <a:pt x="491693" y="58686"/>
                </a:lnTo>
                <a:lnTo>
                  <a:pt x="491693" y="16929"/>
                </a:lnTo>
                <a:close/>
              </a:path>
              <a:path w="746759" h="59690">
                <a:moveTo>
                  <a:pt x="455466" y="17170"/>
                </a:moveTo>
                <a:lnTo>
                  <a:pt x="443522" y="17170"/>
                </a:lnTo>
                <a:lnTo>
                  <a:pt x="461911" y="42570"/>
                </a:lnTo>
                <a:lnTo>
                  <a:pt x="463397" y="42570"/>
                </a:lnTo>
                <a:lnTo>
                  <a:pt x="473835" y="27914"/>
                </a:lnTo>
                <a:lnTo>
                  <a:pt x="463321" y="27914"/>
                </a:lnTo>
                <a:lnTo>
                  <a:pt x="455466" y="17170"/>
                </a:lnTo>
                <a:close/>
              </a:path>
              <a:path w="746759" h="59690">
                <a:moveTo>
                  <a:pt x="491693" y="901"/>
                </a:moveTo>
                <a:lnTo>
                  <a:pt x="482130" y="901"/>
                </a:lnTo>
                <a:lnTo>
                  <a:pt x="463321" y="27914"/>
                </a:lnTo>
                <a:lnTo>
                  <a:pt x="473835" y="27914"/>
                </a:lnTo>
                <a:lnTo>
                  <a:pt x="481660" y="16929"/>
                </a:lnTo>
                <a:lnTo>
                  <a:pt x="491693" y="16929"/>
                </a:lnTo>
                <a:lnTo>
                  <a:pt x="491693" y="901"/>
                </a:lnTo>
                <a:close/>
              </a:path>
              <a:path w="746759" h="59690">
                <a:moveTo>
                  <a:pt x="546455" y="901"/>
                </a:moveTo>
                <a:lnTo>
                  <a:pt x="512660" y="901"/>
                </a:lnTo>
                <a:lnTo>
                  <a:pt x="512660" y="58686"/>
                </a:lnTo>
                <a:lnTo>
                  <a:pt x="516039" y="58686"/>
                </a:lnTo>
                <a:lnTo>
                  <a:pt x="521004" y="59029"/>
                </a:lnTo>
                <a:lnTo>
                  <a:pt x="527697" y="59029"/>
                </a:lnTo>
                <a:lnTo>
                  <a:pt x="537164" y="57766"/>
                </a:lnTo>
                <a:lnTo>
                  <a:pt x="544161" y="54094"/>
                </a:lnTo>
                <a:lnTo>
                  <a:pt x="547523" y="49517"/>
                </a:lnTo>
                <a:lnTo>
                  <a:pt x="527126" y="49517"/>
                </a:lnTo>
                <a:lnTo>
                  <a:pt x="522808" y="49199"/>
                </a:lnTo>
                <a:lnTo>
                  <a:pt x="522808" y="32765"/>
                </a:lnTo>
                <a:lnTo>
                  <a:pt x="525398" y="32410"/>
                </a:lnTo>
                <a:lnTo>
                  <a:pt x="527862" y="32283"/>
                </a:lnTo>
                <a:lnTo>
                  <a:pt x="548156" y="32283"/>
                </a:lnTo>
                <a:lnTo>
                  <a:pt x="544812" y="27500"/>
                </a:lnTo>
                <a:lnTo>
                  <a:pt x="538708" y="24015"/>
                </a:lnTo>
                <a:lnTo>
                  <a:pt x="533713" y="23266"/>
                </a:lnTo>
                <a:lnTo>
                  <a:pt x="522808" y="23266"/>
                </a:lnTo>
                <a:lnTo>
                  <a:pt x="522808" y="10375"/>
                </a:lnTo>
                <a:lnTo>
                  <a:pt x="546455" y="10375"/>
                </a:lnTo>
                <a:lnTo>
                  <a:pt x="546455" y="901"/>
                </a:lnTo>
                <a:close/>
              </a:path>
              <a:path w="746759" h="59690">
                <a:moveTo>
                  <a:pt x="548156" y="32283"/>
                </a:moveTo>
                <a:lnTo>
                  <a:pt x="536841" y="32283"/>
                </a:lnTo>
                <a:lnTo>
                  <a:pt x="539889" y="36004"/>
                </a:lnTo>
                <a:lnTo>
                  <a:pt x="539889" y="46050"/>
                </a:lnTo>
                <a:lnTo>
                  <a:pt x="536790" y="49517"/>
                </a:lnTo>
                <a:lnTo>
                  <a:pt x="547523" y="49517"/>
                </a:lnTo>
                <a:lnTo>
                  <a:pt x="548498" y="48190"/>
                </a:lnTo>
                <a:lnTo>
                  <a:pt x="549986" y="40233"/>
                </a:lnTo>
                <a:lnTo>
                  <a:pt x="548652" y="32992"/>
                </a:lnTo>
                <a:lnTo>
                  <a:pt x="548156" y="32283"/>
                </a:lnTo>
                <a:close/>
              </a:path>
              <a:path w="746759" h="59690">
                <a:moveTo>
                  <a:pt x="530580" y="22796"/>
                </a:moveTo>
                <a:lnTo>
                  <a:pt x="528510" y="22796"/>
                </a:lnTo>
                <a:lnTo>
                  <a:pt x="525030" y="22948"/>
                </a:lnTo>
                <a:lnTo>
                  <a:pt x="522808" y="23266"/>
                </a:lnTo>
                <a:lnTo>
                  <a:pt x="533713" y="23266"/>
                </a:lnTo>
                <a:lnTo>
                  <a:pt x="530580" y="22796"/>
                </a:lnTo>
                <a:close/>
              </a:path>
              <a:path w="746759" h="59690">
                <a:moveTo>
                  <a:pt x="594220" y="736"/>
                </a:moveTo>
                <a:lnTo>
                  <a:pt x="585304" y="736"/>
                </a:lnTo>
                <a:lnTo>
                  <a:pt x="560857" y="58686"/>
                </a:lnTo>
                <a:lnTo>
                  <a:pt x="571131" y="58686"/>
                </a:lnTo>
                <a:lnTo>
                  <a:pt x="577164" y="43916"/>
                </a:lnTo>
                <a:lnTo>
                  <a:pt x="612436" y="43916"/>
                </a:lnTo>
                <a:lnTo>
                  <a:pt x="608439" y="34442"/>
                </a:lnTo>
                <a:lnTo>
                  <a:pt x="581050" y="34442"/>
                </a:lnTo>
                <a:lnTo>
                  <a:pt x="589508" y="13868"/>
                </a:lnTo>
                <a:lnTo>
                  <a:pt x="599760" y="13868"/>
                </a:lnTo>
                <a:lnTo>
                  <a:pt x="594220" y="736"/>
                </a:lnTo>
                <a:close/>
              </a:path>
              <a:path w="746759" h="59690">
                <a:moveTo>
                  <a:pt x="612436" y="43916"/>
                </a:moveTo>
                <a:lnTo>
                  <a:pt x="601802" y="43916"/>
                </a:lnTo>
                <a:lnTo>
                  <a:pt x="607847" y="58686"/>
                </a:lnTo>
                <a:lnTo>
                  <a:pt x="618667" y="58686"/>
                </a:lnTo>
                <a:lnTo>
                  <a:pt x="612436" y="43916"/>
                </a:lnTo>
                <a:close/>
              </a:path>
              <a:path w="746759" h="59690">
                <a:moveTo>
                  <a:pt x="599760" y="13868"/>
                </a:moveTo>
                <a:lnTo>
                  <a:pt x="589508" y="13868"/>
                </a:lnTo>
                <a:lnTo>
                  <a:pt x="597954" y="34442"/>
                </a:lnTo>
                <a:lnTo>
                  <a:pt x="608439" y="34442"/>
                </a:lnTo>
                <a:lnTo>
                  <a:pt x="599760" y="13868"/>
                </a:lnTo>
                <a:close/>
              </a:path>
              <a:path w="746759" h="59690">
                <a:moveTo>
                  <a:pt x="642442" y="901"/>
                </a:moveTo>
                <a:lnTo>
                  <a:pt x="632256" y="901"/>
                </a:lnTo>
                <a:lnTo>
                  <a:pt x="632256" y="58686"/>
                </a:lnTo>
                <a:lnTo>
                  <a:pt x="642442" y="58686"/>
                </a:lnTo>
                <a:lnTo>
                  <a:pt x="642442" y="33997"/>
                </a:lnTo>
                <a:lnTo>
                  <a:pt x="678891" y="33997"/>
                </a:lnTo>
                <a:lnTo>
                  <a:pt x="678891" y="24498"/>
                </a:lnTo>
                <a:lnTo>
                  <a:pt x="642442" y="24498"/>
                </a:lnTo>
                <a:lnTo>
                  <a:pt x="642442" y="901"/>
                </a:lnTo>
                <a:close/>
              </a:path>
              <a:path w="746759" h="59690">
                <a:moveTo>
                  <a:pt x="678891" y="33997"/>
                </a:moveTo>
                <a:lnTo>
                  <a:pt x="668870" y="33997"/>
                </a:lnTo>
                <a:lnTo>
                  <a:pt x="668870" y="58686"/>
                </a:lnTo>
                <a:lnTo>
                  <a:pt x="678891" y="58686"/>
                </a:lnTo>
                <a:lnTo>
                  <a:pt x="678891" y="33997"/>
                </a:lnTo>
                <a:close/>
              </a:path>
              <a:path w="746759" h="59690">
                <a:moveTo>
                  <a:pt x="678891" y="901"/>
                </a:moveTo>
                <a:lnTo>
                  <a:pt x="668870" y="901"/>
                </a:lnTo>
                <a:lnTo>
                  <a:pt x="668870" y="24498"/>
                </a:lnTo>
                <a:lnTo>
                  <a:pt x="678891" y="24498"/>
                </a:lnTo>
                <a:lnTo>
                  <a:pt x="678891" y="901"/>
                </a:lnTo>
                <a:close/>
              </a:path>
              <a:path w="746759" h="59690">
                <a:moveTo>
                  <a:pt x="710031" y="901"/>
                </a:moveTo>
                <a:lnTo>
                  <a:pt x="699884" y="901"/>
                </a:lnTo>
                <a:lnTo>
                  <a:pt x="699884" y="58686"/>
                </a:lnTo>
                <a:lnTo>
                  <a:pt x="710031" y="58686"/>
                </a:lnTo>
                <a:lnTo>
                  <a:pt x="710031" y="28879"/>
                </a:lnTo>
                <a:lnTo>
                  <a:pt x="722098" y="28879"/>
                </a:lnTo>
                <a:lnTo>
                  <a:pt x="721620" y="28295"/>
                </a:lnTo>
                <a:lnTo>
                  <a:pt x="710031" y="28295"/>
                </a:lnTo>
                <a:lnTo>
                  <a:pt x="710031" y="901"/>
                </a:lnTo>
                <a:close/>
              </a:path>
              <a:path w="746759" h="59690">
                <a:moveTo>
                  <a:pt x="722098" y="28879"/>
                </a:moveTo>
                <a:lnTo>
                  <a:pt x="710031" y="28879"/>
                </a:lnTo>
                <a:lnTo>
                  <a:pt x="733628" y="58686"/>
                </a:lnTo>
                <a:lnTo>
                  <a:pt x="746518" y="58686"/>
                </a:lnTo>
                <a:lnTo>
                  <a:pt x="722098" y="28879"/>
                </a:lnTo>
                <a:close/>
              </a:path>
              <a:path w="746759" h="59690">
                <a:moveTo>
                  <a:pt x="745020" y="901"/>
                </a:moveTo>
                <a:lnTo>
                  <a:pt x="732828" y="901"/>
                </a:lnTo>
                <a:lnTo>
                  <a:pt x="710031" y="28295"/>
                </a:lnTo>
                <a:lnTo>
                  <a:pt x="721620" y="28295"/>
                </a:lnTo>
                <a:lnTo>
                  <a:pt x="721245" y="27838"/>
                </a:lnTo>
                <a:lnTo>
                  <a:pt x="745020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53844" y="246265"/>
            <a:ext cx="1047457" cy="228092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9560" y="206311"/>
            <a:ext cx="38735" cy="12700"/>
          </a:xfrm>
          <a:custGeom>
            <a:avLst/>
            <a:gdLst/>
            <a:ahLst/>
            <a:cxnLst/>
            <a:rect l="l" t="t" r="r" b="b"/>
            <a:pathLst>
              <a:path w="38734" h="12700">
                <a:moveTo>
                  <a:pt x="0" y="0"/>
                </a:moveTo>
                <a:lnTo>
                  <a:pt x="5791" y="12077"/>
                </a:lnTo>
                <a:lnTo>
                  <a:pt x="38138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37653" y="206311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21907" y="0"/>
                </a:moveTo>
                <a:lnTo>
                  <a:pt x="0" y="22339"/>
                </a:lnTo>
                <a:lnTo>
                  <a:pt x="27698" y="12090"/>
                </a:lnTo>
                <a:lnTo>
                  <a:pt x="21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22603" y="209143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73126" y="0"/>
                </a:moveTo>
                <a:lnTo>
                  <a:pt x="0" y="28155"/>
                </a:lnTo>
                <a:lnTo>
                  <a:pt x="99656" y="37147"/>
                </a:lnTo>
                <a:lnTo>
                  <a:pt x="7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98396" y="206336"/>
            <a:ext cx="60960" cy="15875"/>
          </a:xfrm>
          <a:custGeom>
            <a:avLst/>
            <a:gdLst/>
            <a:ahLst/>
            <a:cxnLst/>
            <a:rect l="l" t="t" r="r" b="b"/>
            <a:pathLst>
              <a:path w="60959" h="15875">
                <a:moveTo>
                  <a:pt x="60782" y="0"/>
                </a:moveTo>
                <a:lnTo>
                  <a:pt x="0" y="0"/>
                </a:lnTo>
                <a:lnTo>
                  <a:pt x="21183" y="15595"/>
                </a:lnTo>
                <a:lnTo>
                  <a:pt x="6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66621" y="269163"/>
            <a:ext cx="71018" cy="84302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919580" y="206336"/>
            <a:ext cx="40640" cy="33655"/>
          </a:xfrm>
          <a:custGeom>
            <a:avLst/>
            <a:gdLst/>
            <a:ahLst/>
            <a:cxnLst/>
            <a:rect l="l" t="t" r="r" b="b"/>
            <a:pathLst>
              <a:path w="40640" h="33654">
                <a:moveTo>
                  <a:pt x="40208" y="0"/>
                </a:moveTo>
                <a:lnTo>
                  <a:pt x="39598" y="0"/>
                </a:lnTo>
                <a:lnTo>
                  <a:pt x="0" y="15595"/>
                </a:lnTo>
                <a:lnTo>
                  <a:pt x="24066" y="332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26376" y="383654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5" h="69850">
                <a:moveTo>
                  <a:pt x="62318" y="0"/>
                </a:moveTo>
                <a:lnTo>
                  <a:pt x="0" y="69761"/>
                </a:lnTo>
                <a:lnTo>
                  <a:pt x="59042" y="37782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26235" y="42143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90" h="43179">
                <a:moveTo>
                  <a:pt x="59181" y="0"/>
                </a:moveTo>
                <a:lnTo>
                  <a:pt x="0" y="32118"/>
                </a:lnTo>
                <a:lnTo>
                  <a:pt x="54749" y="42799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06004" y="280593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37160" y="0"/>
                </a:moveTo>
                <a:lnTo>
                  <a:pt x="0" y="58013"/>
                </a:lnTo>
                <a:lnTo>
                  <a:pt x="93040" y="67843"/>
                </a:lnTo>
                <a:lnTo>
                  <a:pt x="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63433" y="338607"/>
            <a:ext cx="135890" cy="66675"/>
          </a:xfrm>
          <a:custGeom>
            <a:avLst/>
            <a:gdLst/>
            <a:ahLst/>
            <a:cxnLst/>
            <a:rect l="l" t="t" r="r" b="b"/>
            <a:pathLst>
              <a:path w="135890" h="66675">
                <a:moveTo>
                  <a:pt x="42570" y="0"/>
                </a:moveTo>
                <a:lnTo>
                  <a:pt x="0" y="66370"/>
                </a:lnTo>
                <a:lnTo>
                  <a:pt x="135597" y="9842"/>
                </a:lnTo>
                <a:lnTo>
                  <a:pt x="42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66100" y="399757"/>
            <a:ext cx="131445" cy="85090"/>
          </a:xfrm>
          <a:custGeom>
            <a:avLst/>
            <a:gdLst/>
            <a:ahLst/>
            <a:cxnLst/>
            <a:rect l="l" t="t" r="r" b="b"/>
            <a:pathLst>
              <a:path w="131445" h="85090">
                <a:moveTo>
                  <a:pt x="0" y="0"/>
                </a:moveTo>
                <a:lnTo>
                  <a:pt x="0" y="84581"/>
                </a:lnTo>
                <a:lnTo>
                  <a:pt x="131076" y="29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20342" y="454228"/>
            <a:ext cx="137236" cy="78409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7338" y="284060"/>
            <a:ext cx="98425" cy="40640"/>
          </a:xfrm>
          <a:custGeom>
            <a:avLst/>
            <a:gdLst/>
            <a:ahLst/>
            <a:cxnLst/>
            <a:rect l="l" t="t" r="r" b="b"/>
            <a:pathLst>
              <a:path w="98425" h="40639">
                <a:moveTo>
                  <a:pt x="77063" y="0"/>
                </a:moveTo>
                <a:lnTo>
                  <a:pt x="0" y="30086"/>
                </a:lnTo>
                <a:lnTo>
                  <a:pt x="98221" y="40119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7338" y="314147"/>
            <a:ext cx="98425" cy="45085"/>
          </a:xfrm>
          <a:custGeom>
            <a:avLst/>
            <a:gdLst/>
            <a:ahLst/>
            <a:cxnLst/>
            <a:rect l="l" t="t" r="r" b="b"/>
            <a:pathLst>
              <a:path w="98425" h="45085">
                <a:moveTo>
                  <a:pt x="0" y="0"/>
                </a:moveTo>
                <a:lnTo>
                  <a:pt x="12204" y="44704"/>
                </a:lnTo>
                <a:lnTo>
                  <a:pt x="98221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>
            <a:spLocks noGrp="1"/>
          </p:cNvSpPr>
          <p:nvPr>
            <p:ph type="title"/>
          </p:nvPr>
        </p:nvSpPr>
        <p:spPr>
          <a:xfrm>
            <a:off x="449858" y="1047953"/>
            <a:ext cx="711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381F19"/>
                </a:solidFill>
                <a:latin typeface="Arial"/>
                <a:cs typeface="Arial"/>
              </a:rPr>
              <a:t>ОБЩИЕ ТРЕБОВАНИЯ </a:t>
            </a:r>
            <a:r>
              <a:rPr sz="2400" b="1" dirty="0">
                <a:solidFill>
                  <a:srgbClr val="381F19"/>
                </a:solidFill>
                <a:latin typeface="Arial"/>
                <a:cs typeface="Arial"/>
              </a:rPr>
              <a:t>К </a:t>
            </a:r>
            <a:r>
              <a:rPr sz="2400" b="1" spc="60" dirty="0">
                <a:solidFill>
                  <a:srgbClr val="381F19"/>
                </a:solidFill>
                <a:latin typeface="Arial"/>
                <a:cs typeface="Arial"/>
              </a:rPr>
              <a:t>УЧАСТНИКАМ</a:t>
            </a:r>
            <a:r>
              <a:rPr sz="2400" b="1" spc="130" dirty="0">
                <a:solidFill>
                  <a:srgbClr val="381F19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381F19"/>
                </a:solidFill>
                <a:latin typeface="Arial"/>
                <a:cs typeface="Arial"/>
              </a:rPr>
              <a:t>КППК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3969334" y="3517201"/>
            <a:ext cx="2324735" cy="2249805"/>
          </a:xfrm>
          <a:custGeom>
            <a:avLst/>
            <a:gdLst/>
            <a:ahLst/>
            <a:cxnLst/>
            <a:rect l="l" t="t" r="r" b="b"/>
            <a:pathLst>
              <a:path w="2324735" h="2249804">
                <a:moveTo>
                  <a:pt x="2324315" y="0"/>
                </a:moveTo>
                <a:lnTo>
                  <a:pt x="179997" y="0"/>
                </a:lnTo>
                <a:lnTo>
                  <a:pt x="0" y="179997"/>
                </a:lnTo>
                <a:lnTo>
                  <a:pt x="0" y="2249309"/>
                </a:lnTo>
                <a:lnTo>
                  <a:pt x="2144318" y="2249309"/>
                </a:lnTo>
                <a:lnTo>
                  <a:pt x="2324315" y="2069312"/>
                </a:lnTo>
                <a:lnTo>
                  <a:pt x="2324315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4324197" y="5103863"/>
            <a:ext cx="1678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381F19"/>
                </a:solidFill>
                <a:latin typeface="Arial"/>
                <a:cs typeface="Arial"/>
              </a:rPr>
              <a:t>Требования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3969334" y="3517201"/>
            <a:ext cx="2324735" cy="2249805"/>
          </a:xfrm>
          <a:custGeom>
            <a:avLst/>
            <a:gdLst/>
            <a:ahLst/>
            <a:cxnLst/>
            <a:rect l="l" t="t" r="r" b="b"/>
            <a:pathLst>
              <a:path w="2324735" h="2249804">
                <a:moveTo>
                  <a:pt x="179997" y="0"/>
                </a:moveTo>
                <a:lnTo>
                  <a:pt x="0" y="179997"/>
                </a:lnTo>
                <a:lnTo>
                  <a:pt x="0" y="2249309"/>
                </a:lnTo>
                <a:lnTo>
                  <a:pt x="2144318" y="2249309"/>
                </a:lnTo>
                <a:lnTo>
                  <a:pt x="2324315" y="2069312"/>
                </a:lnTo>
                <a:lnTo>
                  <a:pt x="2324315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 txBox="1"/>
          <p:nvPr/>
        </p:nvSpPr>
        <p:spPr>
          <a:xfrm>
            <a:off x="637225" y="2343112"/>
            <a:ext cx="28790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65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Отсутствует </a:t>
            </a:r>
            <a:r>
              <a:rPr sz="1400" b="1" spc="-10" dirty="0">
                <a:latin typeface="Arial"/>
                <a:cs typeface="Arial"/>
              </a:rPr>
              <a:t>неисполненная  обязанность </a:t>
            </a:r>
            <a:r>
              <a:rPr sz="1400" b="1" dirty="0">
                <a:latin typeface="Arial"/>
                <a:cs typeface="Arial"/>
              </a:rPr>
              <a:t>по </a:t>
            </a:r>
            <a:r>
              <a:rPr sz="1400" b="1" spc="-5" dirty="0">
                <a:latin typeface="Arial"/>
                <a:cs typeface="Arial"/>
              </a:rPr>
              <a:t>уплате налогов,  сборов, </a:t>
            </a:r>
            <a:r>
              <a:rPr sz="1400" b="1" spc="-10" dirty="0">
                <a:latin typeface="Arial"/>
                <a:cs typeface="Arial"/>
              </a:rPr>
              <a:t>страховых </a:t>
            </a:r>
            <a:r>
              <a:rPr sz="1400" b="1" spc="-5" dirty="0">
                <a:latin typeface="Arial"/>
                <a:cs typeface="Arial"/>
              </a:rPr>
              <a:t>взносов,  </a:t>
            </a:r>
            <a:r>
              <a:rPr sz="1400" b="1" dirty="0">
                <a:latin typeface="Arial"/>
                <a:cs typeface="Arial"/>
              </a:rPr>
              <a:t>пеней, </a:t>
            </a:r>
            <a:r>
              <a:rPr sz="1400" b="1" spc="-10" dirty="0">
                <a:latin typeface="Arial"/>
                <a:cs typeface="Arial"/>
              </a:rPr>
              <a:t>штрафов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процентов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ним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463552" y="2292350"/>
            <a:ext cx="3220085" cy="1206500"/>
          </a:xfrm>
          <a:custGeom>
            <a:avLst/>
            <a:gdLst/>
            <a:ahLst/>
            <a:cxnLst/>
            <a:rect l="l" t="t" r="r" b="b"/>
            <a:pathLst>
              <a:path w="3220085" h="1206500">
                <a:moveTo>
                  <a:pt x="179997" y="0"/>
                </a:moveTo>
                <a:lnTo>
                  <a:pt x="0" y="179997"/>
                </a:lnTo>
                <a:lnTo>
                  <a:pt x="0" y="1206500"/>
                </a:lnTo>
                <a:lnTo>
                  <a:pt x="3219500" y="1206500"/>
                </a:lnTo>
                <a:lnTo>
                  <a:pt x="3219500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6786003" y="2463000"/>
            <a:ext cx="3355975" cy="473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199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Организацией </a:t>
            </a:r>
            <a:r>
              <a:rPr sz="1400" b="1" spc="-15" dirty="0">
                <a:latin typeface="Arial"/>
                <a:cs typeface="Arial"/>
              </a:rPr>
              <a:t>соблюдается  </a:t>
            </a:r>
            <a:r>
              <a:rPr sz="1400" b="1" spc="-5" dirty="0">
                <a:latin typeface="Arial"/>
                <a:cs typeface="Arial"/>
              </a:rPr>
              <a:t>одно </a:t>
            </a:r>
            <a:r>
              <a:rPr sz="1400" b="1" dirty="0">
                <a:latin typeface="Arial"/>
                <a:cs typeface="Arial"/>
              </a:rPr>
              <a:t>из </a:t>
            </a:r>
            <a:r>
              <a:rPr sz="1400" b="1" spc="-5" dirty="0">
                <a:latin typeface="Arial"/>
                <a:cs typeface="Arial"/>
              </a:rPr>
              <a:t>следующих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условий:</a:t>
            </a:r>
            <a:endParaRPr sz="1400" dirty="0">
              <a:latin typeface="Arial"/>
              <a:cs typeface="Arial"/>
            </a:endParaRPr>
          </a:p>
          <a:p>
            <a:pPr marL="228600" marR="263525">
              <a:lnSpc>
                <a:spcPct val="100000"/>
              </a:lnSpc>
              <a:spcBef>
                <a:spcPts val="790"/>
              </a:spcBef>
            </a:pPr>
            <a:r>
              <a:rPr sz="1100" spc="-10" dirty="0">
                <a:latin typeface="Arial"/>
                <a:cs typeface="Arial"/>
              </a:rPr>
              <a:t>получено </a:t>
            </a:r>
            <a:r>
              <a:rPr sz="1100" spc="-5" dirty="0">
                <a:latin typeface="Arial"/>
                <a:cs typeface="Arial"/>
              </a:rPr>
              <a:t>заключение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sz="1100" spc="-10" dirty="0">
                <a:latin typeface="Arial"/>
                <a:cs typeface="Arial"/>
              </a:rPr>
              <a:t>подтверждении  производства продукции </a:t>
            </a:r>
            <a:r>
              <a:rPr sz="1100" spc="-5" dirty="0">
                <a:latin typeface="Arial"/>
                <a:cs typeface="Arial"/>
              </a:rPr>
              <a:t>на </a:t>
            </a:r>
            <a:r>
              <a:rPr sz="1100" spc="-10" dirty="0">
                <a:latin typeface="Arial"/>
                <a:cs typeface="Arial"/>
              </a:rPr>
              <a:t>территории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РФ,</a:t>
            </a:r>
            <a:endParaRPr sz="1100" dirty="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за исключением </a:t>
            </a:r>
            <a:r>
              <a:rPr sz="1100" spc="-5" dirty="0" err="1">
                <a:latin typeface="Arial"/>
                <a:cs typeface="Arial"/>
              </a:rPr>
              <a:t>фармацевтической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 err="1" smtClean="0">
                <a:latin typeface="Arial"/>
                <a:cs typeface="Arial"/>
              </a:rPr>
              <a:t>продукции</a:t>
            </a:r>
            <a:r>
              <a:rPr lang="ru-RU" sz="1100" spc="-10" dirty="0" smtClean="0">
                <a:latin typeface="Arial"/>
                <a:cs typeface="Arial"/>
              </a:rPr>
              <a:t> (допускается предоставление гарантийного письма)</a:t>
            </a:r>
            <a:endParaRPr sz="1100" dirty="0">
              <a:latin typeface="Arial"/>
              <a:cs typeface="Arial"/>
            </a:endParaRPr>
          </a:p>
          <a:p>
            <a:pPr marL="228600" marR="34925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latin typeface="Arial"/>
                <a:cs typeface="Arial"/>
              </a:rPr>
              <a:t>получена лицензия </a:t>
            </a:r>
            <a:r>
              <a:rPr sz="1100" spc="-5" dirty="0">
                <a:latin typeface="Arial"/>
                <a:cs typeface="Arial"/>
              </a:rPr>
              <a:t>на </a:t>
            </a:r>
            <a:r>
              <a:rPr sz="1100" spc="-10" dirty="0">
                <a:latin typeface="Arial"/>
                <a:cs typeface="Arial"/>
              </a:rPr>
              <a:t>производство  </a:t>
            </a:r>
            <a:r>
              <a:rPr sz="1100" spc="-5" dirty="0">
                <a:latin typeface="Arial"/>
                <a:cs typeface="Arial"/>
              </a:rPr>
              <a:t>лекарственных </a:t>
            </a:r>
            <a:r>
              <a:rPr sz="1100" spc="-10" dirty="0">
                <a:latin typeface="Arial"/>
                <a:cs typeface="Arial"/>
              </a:rPr>
              <a:t>средств </a:t>
            </a:r>
            <a:r>
              <a:rPr sz="1100" dirty="0">
                <a:latin typeface="Arial"/>
                <a:cs typeface="Arial"/>
              </a:rPr>
              <a:t>— </a:t>
            </a:r>
            <a:r>
              <a:rPr sz="1100" spc="-5" dirty="0">
                <a:latin typeface="Arial"/>
                <a:cs typeface="Arial"/>
              </a:rPr>
              <a:t>для </a:t>
            </a:r>
            <a:r>
              <a:rPr sz="1100" spc="-10" dirty="0">
                <a:latin typeface="Arial"/>
                <a:cs typeface="Arial"/>
              </a:rPr>
              <a:t>производителей  </a:t>
            </a:r>
            <a:r>
              <a:rPr sz="1100" spc="-5" dirty="0">
                <a:latin typeface="Arial"/>
                <a:cs typeface="Arial"/>
              </a:rPr>
              <a:t>фармацевтической</a:t>
            </a:r>
            <a:r>
              <a:rPr sz="1100" spc="-10" dirty="0">
                <a:latin typeface="Arial"/>
                <a:cs typeface="Arial"/>
              </a:rPr>
              <a:t> продукции</a:t>
            </a:r>
            <a:endParaRPr sz="1100" dirty="0">
              <a:latin typeface="Arial"/>
              <a:cs typeface="Arial"/>
            </a:endParaRPr>
          </a:p>
          <a:p>
            <a:pPr marL="228600" marR="44450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latin typeface="Arial"/>
                <a:cs typeface="Arial"/>
              </a:rPr>
              <a:t>участник </a:t>
            </a:r>
            <a:r>
              <a:rPr sz="1100" spc="-5" dirty="0">
                <a:latin typeface="Arial"/>
                <a:cs typeface="Arial"/>
              </a:rPr>
              <a:t>промышленного кластера </a:t>
            </a:r>
            <a:r>
              <a:rPr sz="1100" spc="-10" dirty="0">
                <a:latin typeface="Arial"/>
                <a:cs typeface="Arial"/>
              </a:rPr>
              <a:t>производит  продукцию, </a:t>
            </a:r>
            <a:r>
              <a:rPr sz="1100" spc="-5" dirty="0">
                <a:latin typeface="Arial"/>
                <a:cs typeface="Arial"/>
              </a:rPr>
              <a:t>на </a:t>
            </a:r>
            <a:r>
              <a:rPr sz="1100" spc="-10" dirty="0">
                <a:latin typeface="Arial"/>
                <a:cs typeface="Arial"/>
              </a:rPr>
              <a:t>которую получено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заключение</a:t>
            </a:r>
            <a:endParaRPr sz="1100" dirty="0">
              <a:latin typeface="Arial"/>
              <a:cs typeface="Arial"/>
            </a:endParaRPr>
          </a:p>
          <a:p>
            <a:pPr marL="228600" marR="353695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о </a:t>
            </a:r>
            <a:r>
              <a:rPr sz="1100" spc="-10" dirty="0">
                <a:latin typeface="Arial"/>
                <a:cs typeface="Arial"/>
              </a:rPr>
              <a:t>подтверждении производства продукции  </a:t>
            </a:r>
            <a:r>
              <a:rPr sz="1100" spc="-5" dirty="0">
                <a:latin typeface="Arial"/>
                <a:cs typeface="Arial"/>
              </a:rPr>
              <a:t>на </a:t>
            </a:r>
            <a:r>
              <a:rPr sz="1100" spc="-10" dirty="0">
                <a:latin typeface="Arial"/>
                <a:cs typeface="Arial"/>
              </a:rPr>
              <a:t>территории РФ, </a:t>
            </a:r>
            <a:r>
              <a:rPr sz="1100" spc="-5" dirty="0">
                <a:latin typeface="Arial"/>
                <a:cs typeface="Arial"/>
              </a:rPr>
              <a:t>за исключением  фармацевтической</a:t>
            </a:r>
            <a:r>
              <a:rPr sz="1100" spc="-10" dirty="0">
                <a:latin typeface="Arial"/>
                <a:cs typeface="Arial"/>
              </a:rPr>
              <a:t> продукции,</a:t>
            </a:r>
            <a:endParaRPr sz="1100" dirty="0">
              <a:latin typeface="Arial"/>
              <a:cs typeface="Arial"/>
            </a:endParaRPr>
          </a:p>
          <a:p>
            <a:pPr marL="228600" marR="183515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(для </a:t>
            </a:r>
            <a:r>
              <a:rPr sz="1100" spc="-5" dirty="0">
                <a:latin typeface="Arial"/>
                <a:cs typeface="Arial"/>
              </a:rPr>
              <a:t>фармацевтической </a:t>
            </a:r>
            <a:r>
              <a:rPr sz="1100" spc="-10" dirty="0">
                <a:latin typeface="Arial"/>
                <a:cs typeface="Arial"/>
              </a:rPr>
              <a:t>продукции получена  лицензия </a:t>
            </a:r>
            <a:r>
              <a:rPr sz="1100" spc="-5" dirty="0">
                <a:latin typeface="Arial"/>
                <a:cs typeface="Arial"/>
              </a:rPr>
              <a:t>на </a:t>
            </a:r>
            <a:r>
              <a:rPr sz="1100" spc="-10" dirty="0">
                <a:latin typeface="Arial"/>
                <a:cs typeface="Arial"/>
              </a:rPr>
              <a:t>производство </a:t>
            </a:r>
            <a:r>
              <a:rPr sz="1100" spc="-5" dirty="0">
                <a:latin typeface="Arial"/>
                <a:cs typeface="Arial"/>
              </a:rPr>
              <a:t>лекарственных  </a:t>
            </a:r>
            <a:r>
              <a:rPr sz="1100" spc="-10" dirty="0">
                <a:latin typeface="Arial"/>
                <a:cs typeface="Arial"/>
              </a:rPr>
              <a:t>средств)</a:t>
            </a:r>
            <a:endParaRPr sz="1100" dirty="0">
              <a:latin typeface="Arial"/>
              <a:cs typeface="Arial"/>
            </a:endParaRPr>
          </a:p>
          <a:p>
            <a:pPr marL="2286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latin typeface="Arial"/>
                <a:cs typeface="Arial"/>
              </a:rPr>
              <a:t>продукция экспортируется (подлежит </a:t>
            </a:r>
            <a:r>
              <a:rPr sz="1100" spc="-5" dirty="0">
                <a:latin typeface="Arial"/>
                <a:cs typeface="Arial"/>
              </a:rPr>
              <a:t>экспорту)  для </a:t>
            </a:r>
            <a:r>
              <a:rPr sz="1100" spc="-10" dirty="0">
                <a:latin typeface="Arial"/>
                <a:cs typeface="Arial"/>
              </a:rPr>
              <a:t>последующего использования </a:t>
            </a:r>
            <a:r>
              <a:rPr sz="1100" spc="-5" dirty="0">
                <a:latin typeface="Arial"/>
                <a:cs typeface="Arial"/>
              </a:rPr>
              <a:t>российскими  </a:t>
            </a:r>
            <a:r>
              <a:rPr sz="1100" spc="-10" dirty="0">
                <a:latin typeface="Arial"/>
                <a:cs typeface="Arial"/>
              </a:rPr>
              <a:t>производствами </a:t>
            </a:r>
            <a:r>
              <a:rPr sz="1100" dirty="0">
                <a:latin typeface="Arial"/>
                <a:cs typeface="Arial"/>
              </a:rPr>
              <a:t>в иностранных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государствах</a:t>
            </a:r>
            <a:endParaRPr sz="1100" dirty="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latin typeface="Arial"/>
                <a:cs typeface="Arial"/>
              </a:rPr>
              <a:t>заключен СПИК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10" dirty="0">
                <a:latin typeface="Arial"/>
                <a:cs typeface="Arial"/>
              </a:rPr>
              <a:t> соответствии</a:t>
            </a:r>
            <a:endParaRPr sz="1100" dirty="0">
              <a:latin typeface="Arial"/>
              <a:cs typeface="Arial"/>
            </a:endParaRPr>
          </a:p>
          <a:p>
            <a:pPr marL="228600" marR="676275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с </a:t>
            </a:r>
            <a:r>
              <a:rPr sz="1100" spc="-10" dirty="0">
                <a:latin typeface="Arial"/>
                <a:cs typeface="Arial"/>
              </a:rPr>
              <a:t>постановлением Правительства РФ  </a:t>
            </a:r>
            <a:r>
              <a:rPr sz="1100" spc="-15" dirty="0">
                <a:latin typeface="Arial"/>
                <a:cs typeface="Arial"/>
              </a:rPr>
              <a:t>от </a:t>
            </a:r>
            <a:r>
              <a:rPr sz="1100" spc="-5" dirty="0">
                <a:latin typeface="Arial"/>
                <a:cs typeface="Arial"/>
              </a:rPr>
              <a:t>16.07.2015 </a:t>
            </a:r>
            <a:r>
              <a:rPr sz="1100" dirty="0">
                <a:latin typeface="Arial"/>
                <a:cs typeface="Arial"/>
              </a:rPr>
              <a:t>№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708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6612356" y="2292349"/>
            <a:ext cx="3616325" cy="4918075"/>
          </a:xfrm>
          <a:custGeom>
            <a:avLst/>
            <a:gdLst/>
            <a:ahLst/>
            <a:cxnLst/>
            <a:rect l="l" t="t" r="r" b="b"/>
            <a:pathLst>
              <a:path w="3616325" h="4699000">
                <a:moveTo>
                  <a:pt x="179997" y="0"/>
                </a:moveTo>
                <a:lnTo>
                  <a:pt x="0" y="179997"/>
                </a:lnTo>
                <a:lnTo>
                  <a:pt x="0" y="4699000"/>
                </a:lnTo>
                <a:lnTo>
                  <a:pt x="3616096" y="4699000"/>
                </a:lnTo>
                <a:lnTo>
                  <a:pt x="3616096" y="0"/>
                </a:lnTo>
                <a:lnTo>
                  <a:pt x="179997" y="0"/>
                </a:lnTo>
                <a:close/>
              </a:path>
            </a:pathLst>
          </a:custGeom>
          <a:ln w="127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>
            <a:off x="637225" y="3714712"/>
            <a:ext cx="30238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65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Отсутствует </a:t>
            </a:r>
            <a:r>
              <a:rPr sz="1400" b="1" dirty="0">
                <a:latin typeface="Arial"/>
                <a:cs typeface="Arial"/>
              </a:rPr>
              <a:t>иная </a:t>
            </a:r>
            <a:r>
              <a:rPr sz="1400" b="1" spc="-10" dirty="0">
                <a:latin typeface="Arial"/>
                <a:cs typeface="Arial"/>
              </a:rPr>
              <a:t>просроченная  </a:t>
            </a:r>
            <a:r>
              <a:rPr sz="1400" b="1" spc="-15" dirty="0">
                <a:latin typeface="Arial"/>
                <a:cs typeface="Arial"/>
              </a:rPr>
              <a:t>задолженность </a:t>
            </a:r>
            <a:r>
              <a:rPr sz="1400" b="1" dirty="0">
                <a:latin typeface="Arial"/>
                <a:cs typeface="Arial"/>
              </a:rPr>
              <a:t>перед </a:t>
            </a:r>
            <a:r>
              <a:rPr sz="1400" b="1" spc="-10" dirty="0">
                <a:latin typeface="Arial"/>
                <a:cs typeface="Arial"/>
              </a:rPr>
              <a:t>бюджетами  бюджетной системы </a:t>
            </a:r>
            <a:r>
              <a:rPr sz="1400" b="1" spc="-15" dirty="0">
                <a:latin typeface="Arial"/>
                <a:cs typeface="Arial"/>
              </a:rPr>
              <a:t>Российской  </a:t>
            </a:r>
            <a:r>
              <a:rPr sz="1400" b="1" dirty="0">
                <a:latin typeface="Arial"/>
                <a:cs typeface="Arial"/>
              </a:rPr>
              <a:t>Федерации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463552" y="3663950"/>
            <a:ext cx="3220085" cy="993140"/>
          </a:xfrm>
          <a:custGeom>
            <a:avLst/>
            <a:gdLst/>
            <a:ahLst/>
            <a:cxnLst/>
            <a:rect l="l" t="t" r="r" b="b"/>
            <a:pathLst>
              <a:path w="3220085" h="993139">
                <a:moveTo>
                  <a:pt x="179997" y="0"/>
                </a:moveTo>
                <a:lnTo>
                  <a:pt x="0" y="179997"/>
                </a:lnTo>
                <a:lnTo>
                  <a:pt x="0" y="993140"/>
                </a:lnTo>
                <a:lnTo>
                  <a:pt x="3219500" y="993140"/>
                </a:lnTo>
                <a:lnTo>
                  <a:pt x="3219500" y="0"/>
                </a:lnTo>
                <a:lnTo>
                  <a:pt x="179997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 txBox="1"/>
          <p:nvPr/>
        </p:nvSpPr>
        <p:spPr>
          <a:xfrm>
            <a:off x="637199" y="4994871"/>
            <a:ext cx="26092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Не </a:t>
            </a:r>
            <a:r>
              <a:rPr sz="1400" b="1" spc="-10" dirty="0">
                <a:latin typeface="Arial"/>
                <a:cs typeface="Arial"/>
              </a:rPr>
              <a:t>является иностранным  </a:t>
            </a:r>
            <a:r>
              <a:rPr sz="1400" b="1" spc="-5" dirty="0">
                <a:latin typeface="Arial"/>
                <a:cs typeface="Arial"/>
              </a:rPr>
              <a:t>юридическим </a:t>
            </a:r>
            <a:r>
              <a:rPr sz="1400" b="1" spc="-10" dirty="0">
                <a:latin typeface="Arial"/>
                <a:cs typeface="Arial"/>
              </a:rPr>
              <a:t>лицом, </a:t>
            </a:r>
            <a:r>
              <a:rPr sz="1400" b="1" dirty="0">
                <a:latin typeface="Arial"/>
                <a:cs typeface="Arial"/>
              </a:rPr>
              <a:t>а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также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«офшорной»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компанией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463552" y="4837442"/>
            <a:ext cx="3220085" cy="993140"/>
          </a:xfrm>
          <a:custGeom>
            <a:avLst/>
            <a:gdLst/>
            <a:ahLst/>
            <a:cxnLst/>
            <a:rect l="l" t="t" r="r" b="b"/>
            <a:pathLst>
              <a:path w="3220085" h="993139">
                <a:moveTo>
                  <a:pt x="179997" y="0"/>
                </a:moveTo>
                <a:lnTo>
                  <a:pt x="0" y="179997"/>
                </a:lnTo>
                <a:lnTo>
                  <a:pt x="0" y="993140"/>
                </a:lnTo>
                <a:lnTo>
                  <a:pt x="3219500" y="993140"/>
                </a:lnTo>
                <a:lnTo>
                  <a:pt x="3219500" y="0"/>
                </a:lnTo>
                <a:lnTo>
                  <a:pt x="179997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/>
          <p:nvPr/>
        </p:nvSpPr>
        <p:spPr>
          <a:xfrm>
            <a:off x="637199" y="6168346"/>
            <a:ext cx="26193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течение </a:t>
            </a:r>
            <a:r>
              <a:rPr sz="1400" b="1" dirty="0">
                <a:latin typeface="Arial"/>
                <a:cs typeface="Arial"/>
              </a:rPr>
              <a:t>3 </a:t>
            </a:r>
            <a:r>
              <a:rPr sz="1400" b="1" spc="-10" dirty="0">
                <a:latin typeface="Arial"/>
                <a:cs typeface="Arial"/>
              </a:rPr>
              <a:t>последних </a:t>
            </a:r>
            <a:r>
              <a:rPr sz="1400" b="1" spc="-15" dirty="0">
                <a:latin typeface="Arial"/>
                <a:cs typeface="Arial"/>
              </a:rPr>
              <a:t>лет  </a:t>
            </a:r>
            <a:r>
              <a:rPr sz="1400" b="1" dirty="0">
                <a:latin typeface="Arial"/>
                <a:cs typeface="Arial"/>
              </a:rPr>
              <a:t>не </a:t>
            </a:r>
            <a:r>
              <a:rPr sz="1400" b="1" spc="-10" dirty="0">
                <a:latin typeface="Arial"/>
                <a:cs typeface="Arial"/>
              </a:rPr>
              <a:t>находился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процессе  ликвидации </a:t>
            </a:r>
            <a:r>
              <a:rPr sz="1400" b="1" dirty="0">
                <a:latin typeface="Arial"/>
                <a:cs typeface="Arial"/>
              </a:rPr>
              <a:t>или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банкротства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463552" y="6010909"/>
            <a:ext cx="3220085" cy="993140"/>
          </a:xfrm>
          <a:custGeom>
            <a:avLst/>
            <a:gdLst/>
            <a:ahLst/>
            <a:cxnLst/>
            <a:rect l="l" t="t" r="r" b="b"/>
            <a:pathLst>
              <a:path w="3220085" h="993140">
                <a:moveTo>
                  <a:pt x="179997" y="0"/>
                </a:moveTo>
                <a:lnTo>
                  <a:pt x="0" y="179997"/>
                </a:lnTo>
                <a:lnTo>
                  <a:pt x="0" y="993140"/>
                </a:lnTo>
                <a:lnTo>
                  <a:pt x="3219500" y="993140"/>
                </a:lnTo>
                <a:lnTo>
                  <a:pt x="3219500" y="0"/>
                </a:lnTo>
                <a:lnTo>
                  <a:pt x="179997" y="0"/>
                </a:lnTo>
                <a:close/>
              </a:path>
            </a:pathLst>
          </a:custGeom>
          <a:ln w="12699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28599" y="304800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28598" y="3984980"/>
            <a:ext cx="93345" cy="104787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42264" y="4641850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6358" y="6087896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6358" y="6709838"/>
            <a:ext cx="91239" cy="110277"/>
          </a:xfrm>
          <a:custGeom>
            <a:avLst/>
            <a:gdLst/>
            <a:ahLst/>
            <a:cxnLst/>
            <a:rect l="l" t="t" r="r" b="b"/>
            <a:pathLst>
              <a:path w="93345" h="95885">
                <a:moveTo>
                  <a:pt x="0" y="0"/>
                </a:moveTo>
                <a:lnTo>
                  <a:pt x="0" y="95402"/>
                </a:lnTo>
                <a:lnTo>
                  <a:pt x="93002" y="50406"/>
                </a:lnTo>
                <a:lnTo>
                  <a:pt x="0" y="0"/>
                </a:lnTo>
                <a:close/>
              </a:path>
            </a:pathLst>
          </a:custGeom>
          <a:solidFill>
            <a:srgbClr val="00A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299999" y="4641862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093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517093" y="459105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600" y="0"/>
                </a:lnTo>
                <a:lnTo>
                  <a:pt x="101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791000" y="4035780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970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689400" y="398498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740200" y="2844812"/>
            <a:ext cx="1391285" cy="660400"/>
          </a:xfrm>
          <a:custGeom>
            <a:avLst/>
            <a:gdLst/>
            <a:ahLst/>
            <a:cxnLst/>
            <a:rect l="l" t="t" r="r" b="b"/>
            <a:pathLst>
              <a:path w="1391285" h="660400">
                <a:moveTo>
                  <a:pt x="1391285" y="660400"/>
                </a:moveTo>
                <a:lnTo>
                  <a:pt x="1391285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689400" y="27940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740200" y="5768809"/>
            <a:ext cx="1391285" cy="734060"/>
          </a:xfrm>
          <a:custGeom>
            <a:avLst/>
            <a:gdLst/>
            <a:ahLst/>
            <a:cxnLst/>
            <a:rect l="l" t="t" r="r" b="b"/>
            <a:pathLst>
              <a:path w="1391285" h="734059">
                <a:moveTo>
                  <a:pt x="1391285" y="0"/>
                </a:moveTo>
                <a:lnTo>
                  <a:pt x="1391285" y="733602"/>
                </a:lnTo>
                <a:lnTo>
                  <a:pt x="0" y="733602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89400" y="64516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101600"/>
                </a:moveTo>
                <a:lnTo>
                  <a:pt x="0" y="101600"/>
                </a:lnTo>
                <a:lnTo>
                  <a:pt x="0" y="0"/>
                </a:lnTo>
                <a:lnTo>
                  <a:pt x="101600" y="0"/>
                </a:lnTo>
                <a:lnTo>
                  <a:pt x="101600" y="10160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791000" y="5260631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970" y="0"/>
                </a:lnTo>
              </a:path>
            </a:pathLst>
          </a:custGeom>
          <a:ln w="25400">
            <a:solidFill>
              <a:srgbClr val="F0D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689400" y="5209831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solidFill>
            <a:srgbClr val="F0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850396" y="4277728"/>
            <a:ext cx="741045" cy="321945"/>
          </a:xfrm>
          <a:custGeom>
            <a:avLst/>
            <a:gdLst/>
            <a:ahLst/>
            <a:cxnLst/>
            <a:rect l="l" t="t" r="r" b="b"/>
            <a:pathLst>
              <a:path w="741045" h="321945">
                <a:moveTo>
                  <a:pt x="194741" y="136448"/>
                </a:moveTo>
                <a:lnTo>
                  <a:pt x="169341" y="137693"/>
                </a:lnTo>
                <a:lnTo>
                  <a:pt x="65849" y="290106"/>
                </a:lnTo>
                <a:lnTo>
                  <a:pt x="0" y="290106"/>
                </a:lnTo>
                <a:lnTo>
                  <a:pt x="0" y="321944"/>
                </a:lnTo>
                <a:lnTo>
                  <a:pt x="74295" y="321944"/>
                </a:lnTo>
                <a:lnTo>
                  <a:pt x="87452" y="314959"/>
                </a:lnTo>
                <a:lnTo>
                  <a:pt x="183819" y="173062"/>
                </a:lnTo>
                <a:lnTo>
                  <a:pt x="225237" y="173062"/>
                </a:lnTo>
                <a:lnTo>
                  <a:pt x="194741" y="136448"/>
                </a:lnTo>
                <a:close/>
              </a:path>
              <a:path w="741045" h="321945">
                <a:moveTo>
                  <a:pt x="225237" y="173062"/>
                </a:moveTo>
                <a:lnTo>
                  <a:pt x="183819" y="173062"/>
                </a:lnTo>
                <a:lnTo>
                  <a:pt x="227164" y="225107"/>
                </a:lnTo>
                <a:lnTo>
                  <a:pt x="252387" y="224116"/>
                </a:lnTo>
                <a:lnTo>
                  <a:pt x="277339" y="188810"/>
                </a:lnTo>
                <a:lnTo>
                  <a:pt x="238353" y="188810"/>
                </a:lnTo>
                <a:lnTo>
                  <a:pt x="225237" y="173062"/>
                </a:lnTo>
                <a:close/>
              </a:path>
              <a:path w="741045" h="321945">
                <a:moveTo>
                  <a:pt x="740918" y="0"/>
                </a:moveTo>
                <a:lnTo>
                  <a:pt x="380034" y="0"/>
                </a:lnTo>
                <a:lnTo>
                  <a:pt x="367030" y="6730"/>
                </a:lnTo>
                <a:lnTo>
                  <a:pt x="238353" y="188810"/>
                </a:lnTo>
                <a:lnTo>
                  <a:pt x="277339" y="188810"/>
                </a:lnTo>
                <a:lnTo>
                  <a:pt x="388277" y="31838"/>
                </a:lnTo>
                <a:lnTo>
                  <a:pt x="740918" y="31838"/>
                </a:lnTo>
                <a:lnTo>
                  <a:pt x="74091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839449" y="4134427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8494" y="0"/>
                </a:lnTo>
              </a:path>
            </a:pathLst>
          </a:custGeom>
          <a:ln w="31838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544491" y="3962412"/>
            <a:ext cx="1199515" cy="923925"/>
          </a:xfrm>
          <a:custGeom>
            <a:avLst/>
            <a:gdLst/>
            <a:ahLst/>
            <a:cxnLst/>
            <a:rect l="l" t="t" r="r" b="b"/>
            <a:pathLst>
              <a:path w="1199514" h="923925">
                <a:moveTo>
                  <a:pt x="1183474" y="0"/>
                </a:moveTo>
                <a:lnTo>
                  <a:pt x="15913" y="0"/>
                </a:lnTo>
                <a:lnTo>
                  <a:pt x="0" y="15913"/>
                </a:lnTo>
                <a:lnTo>
                  <a:pt x="0" y="907961"/>
                </a:lnTo>
                <a:lnTo>
                  <a:pt x="15913" y="923886"/>
                </a:lnTo>
                <a:lnTo>
                  <a:pt x="1183474" y="923886"/>
                </a:lnTo>
                <a:lnTo>
                  <a:pt x="1199400" y="907961"/>
                </a:lnTo>
                <a:lnTo>
                  <a:pt x="1199400" y="892047"/>
                </a:lnTo>
                <a:lnTo>
                  <a:pt x="31838" y="892047"/>
                </a:lnTo>
                <a:lnTo>
                  <a:pt x="31838" y="31838"/>
                </a:lnTo>
                <a:lnTo>
                  <a:pt x="1199400" y="31838"/>
                </a:lnTo>
                <a:lnTo>
                  <a:pt x="1199400" y="15913"/>
                </a:lnTo>
                <a:lnTo>
                  <a:pt x="1183474" y="0"/>
                </a:lnTo>
                <a:close/>
              </a:path>
              <a:path w="1199514" h="923925">
                <a:moveTo>
                  <a:pt x="1199400" y="31838"/>
                </a:moveTo>
                <a:lnTo>
                  <a:pt x="1167549" y="31838"/>
                </a:lnTo>
                <a:lnTo>
                  <a:pt x="1167549" y="892047"/>
                </a:lnTo>
                <a:lnTo>
                  <a:pt x="1199400" y="892047"/>
                </a:lnTo>
                <a:lnTo>
                  <a:pt x="1199400" y="31838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693087" y="3967264"/>
            <a:ext cx="0" cy="903605"/>
          </a:xfrm>
          <a:custGeom>
            <a:avLst/>
            <a:gdLst/>
            <a:ahLst/>
            <a:cxnLst/>
            <a:rect l="l" t="t" r="r" b="b"/>
            <a:pathLst>
              <a:path h="903604">
                <a:moveTo>
                  <a:pt x="0" y="0"/>
                </a:moveTo>
                <a:lnTo>
                  <a:pt x="0" y="903109"/>
                </a:lnTo>
              </a:path>
            </a:pathLst>
          </a:custGeom>
          <a:ln w="31838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850396" y="4373257"/>
            <a:ext cx="741045" cy="325120"/>
          </a:xfrm>
          <a:custGeom>
            <a:avLst/>
            <a:gdLst/>
            <a:ahLst/>
            <a:cxnLst/>
            <a:rect l="l" t="t" r="r" b="b"/>
            <a:pathLst>
              <a:path w="741045" h="325120">
                <a:moveTo>
                  <a:pt x="740918" y="0"/>
                </a:moveTo>
                <a:lnTo>
                  <a:pt x="434428" y="0"/>
                </a:lnTo>
                <a:lnTo>
                  <a:pt x="418503" y="15913"/>
                </a:lnTo>
                <a:lnTo>
                  <a:pt x="418503" y="194576"/>
                </a:lnTo>
                <a:lnTo>
                  <a:pt x="271233" y="194576"/>
                </a:lnTo>
                <a:lnTo>
                  <a:pt x="258356" y="201142"/>
                </a:lnTo>
                <a:lnTo>
                  <a:pt x="191477" y="293217"/>
                </a:lnTo>
                <a:lnTo>
                  <a:pt x="0" y="293217"/>
                </a:lnTo>
                <a:lnTo>
                  <a:pt x="0" y="325056"/>
                </a:lnTo>
                <a:lnTo>
                  <a:pt x="199593" y="325056"/>
                </a:lnTo>
                <a:lnTo>
                  <a:pt x="212471" y="318477"/>
                </a:lnTo>
                <a:lnTo>
                  <a:pt x="279349" y="226415"/>
                </a:lnTo>
                <a:lnTo>
                  <a:pt x="434428" y="226415"/>
                </a:lnTo>
                <a:lnTo>
                  <a:pt x="450354" y="210489"/>
                </a:lnTo>
                <a:lnTo>
                  <a:pt x="450354" y="31838"/>
                </a:lnTo>
                <a:lnTo>
                  <a:pt x="740918" y="31838"/>
                </a:lnTo>
                <a:lnTo>
                  <a:pt x="740918" y="0"/>
                </a:lnTo>
                <a:close/>
              </a:path>
            </a:pathLst>
          </a:custGeom>
          <a:solidFill>
            <a:srgbClr val="381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430773" y="458375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170" y="0"/>
                </a:lnTo>
              </a:path>
            </a:pathLst>
          </a:custGeom>
          <a:ln w="31838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430773" y="4682394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170" y="0"/>
                </a:lnTo>
              </a:path>
            </a:pathLst>
          </a:custGeom>
          <a:ln w="31838">
            <a:solidFill>
              <a:srgbClr val="381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872</Words>
  <Application>Microsoft Office PowerPoint</Application>
  <PresentationFormat>Произвольный</PresentationFormat>
  <Paragraphs>206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Презентация PowerPoint</vt:lpstr>
      <vt:lpstr>КЛЮЧЕВЫЕ ИНСТРУМЕНТЫ ПОДДЕРЖКИ  ПРОМЫШЛЕННОГО ЭКСПОРТА</vt:lpstr>
      <vt:lpstr>ФИНАНСОВАЯ ПОДДЕРЖКА ЭКСПОРТА</vt:lpstr>
      <vt:lpstr>КППК — КЛЮЧ К ГОСУДАРСТВЕННОЙ ПОДДЕРЖКЕ</vt:lpstr>
      <vt:lpstr>ПАРАМЕТРЫ КППК</vt:lpstr>
      <vt:lpstr>ФУНКЦИИ АГЕНТА ПРАВИТЕЛЬСТВА РФ</vt:lpstr>
      <vt:lpstr>ФОРМА КППК</vt:lpstr>
      <vt:lpstr>ОБЩИЕ ТРЕБОВАНИЯ К УЧАСТНИКАМ КППК</vt:lpstr>
      <vt:lpstr>ЭФФЕКТЫ ГОСУДАРСТВЕННОЙ ПОДДЕРЖКИ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Надежда Александровна</dc:creator>
  <cp:lastModifiedBy>Косачева Людмила Александровна</cp:lastModifiedBy>
  <cp:revision>7</cp:revision>
  <dcterms:created xsi:type="dcterms:W3CDTF">2019-05-24T13:46:26Z</dcterms:created>
  <dcterms:modified xsi:type="dcterms:W3CDTF">2020-01-31T11:43:49Z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2019-05-24T00:00:00Z</vt:filetime>
  </property>
</Properties>
</file>